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iHzZOIqlcvz6d7p7UFSEJ4DDky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931D1C-E074-4BBC-8CF5-43714E190626}">
  <a:tblStyle styleId="{BB931D1C-E074-4BBC-8CF5-43714E19062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DB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116628">
            <a:off x="-1503893" y="84980"/>
            <a:ext cx="20733147" cy="9070752"/>
          </a:xfrm>
          <a:custGeom>
            <a:rect b="b" l="l" r="r" t="t"/>
            <a:pathLst>
              <a:path extrusionOk="0" h="9070752" w="20733147">
                <a:moveTo>
                  <a:pt x="0" y="0"/>
                </a:moveTo>
                <a:lnTo>
                  <a:pt x="20733147" y="0"/>
                </a:lnTo>
                <a:lnTo>
                  <a:pt x="20733147" y="9070752"/>
                </a:lnTo>
                <a:lnTo>
                  <a:pt x="0" y="9070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-1651765" y="8394781"/>
            <a:ext cx="11366643" cy="7708241"/>
            <a:chOff x="0" y="0"/>
            <a:chExt cx="15155524" cy="10277654"/>
          </a:xfrm>
        </p:grpSpPr>
        <p:sp>
          <p:nvSpPr>
            <p:cNvPr id="86" name="Google Shape;86;p1"/>
            <p:cNvSpPr/>
            <p:nvPr/>
          </p:nvSpPr>
          <p:spPr>
            <a:xfrm rot="-2700000">
              <a:off x="1443069" y="1443069"/>
              <a:ext cx="6967752" cy="6967752"/>
            </a:xfrm>
            <a:custGeom>
              <a:rect b="b" l="l" r="r" t="t"/>
              <a:pathLst>
                <a:path extrusionOk="0" h="6967752" w="6967752">
                  <a:moveTo>
                    <a:pt x="0" y="0"/>
                  </a:moveTo>
                  <a:lnTo>
                    <a:pt x="6967752" y="0"/>
                  </a:lnTo>
                  <a:lnTo>
                    <a:pt x="6967752" y="6967752"/>
                  </a:lnTo>
                  <a:lnTo>
                    <a:pt x="0" y="69677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7" name="Google Shape;87;p1"/>
            <p:cNvSpPr/>
            <p:nvPr/>
          </p:nvSpPr>
          <p:spPr>
            <a:xfrm rot="-2700000">
              <a:off x="3310299" y="1813716"/>
              <a:ext cx="6809540" cy="6948510"/>
            </a:xfrm>
            <a:custGeom>
              <a:rect b="b" l="l" r="r" t="t"/>
              <a:pathLst>
                <a:path extrusionOk="0" h="6948510" w="6809540">
                  <a:moveTo>
                    <a:pt x="0" y="0"/>
                  </a:moveTo>
                  <a:lnTo>
                    <a:pt x="6809540" y="0"/>
                  </a:lnTo>
                  <a:lnTo>
                    <a:pt x="6809540" y="6948510"/>
                  </a:lnTo>
                  <a:lnTo>
                    <a:pt x="0" y="69485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8" name="Google Shape;88;p1"/>
            <p:cNvSpPr/>
            <p:nvPr/>
          </p:nvSpPr>
          <p:spPr>
            <a:xfrm rot="8100000">
              <a:off x="5019318" y="1866834"/>
              <a:ext cx="6967752" cy="6967752"/>
            </a:xfrm>
            <a:custGeom>
              <a:rect b="b" l="l" r="r" t="t"/>
              <a:pathLst>
                <a:path extrusionOk="0" h="6967752" w="6967752">
                  <a:moveTo>
                    <a:pt x="6967752" y="6967752"/>
                  </a:moveTo>
                  <a:lnTo>
                    <a:pt x="0" y="6967752"/>
                  </a:lnTo>
                  <a:lnTo>
                    <a:pt x="0" y="0"/>
                  </a:lnTo>
                  <a:lnTo>
                    <a:pt x="6967752" y="0"/>
                  </a:lnTo>
                  <a:lnTo>
                    <a:pt x="6967752" y="6967752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9" name="Google Shape;89;p1"/>
            <p:cNvSpPr/>
            <p:nvPr/>
          </p:nvSpPr>
          <p:spPr>
            <a:xfrm rot="8100000">
              <a:off x="6886549" y="1813716"/>
              <a:ext cx="6809540" cy="6948510"/>
            </a:xfrm>
            <a:custGeom>
              <a:rect b="b" l="l" r="r" t="t"/>
              <a:pathLst>
                <a:path extrusionOk="0" h="6948510" w="6809540">
                  <a:moveTo>
                    <a:pt x="6809540" y="6948510"/>
                  </a:moveTo>
                  <a:lnTo>
                    <a:pt x="0" y="6948510"/>
                  </a:lnTo>
                  <a:lnTo>
                    <a:pt x="0" y="0"/>
                  </a:lnTo>
                  <a:lnTo>
                    <a:pt x="6809540" y="0"/>
                  </a:lnTo>
                  <a:lnTo>
                    <a:pt x="6809540" y="694851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0" name="Google Shape;90;p1"/>
          <p:cNvGrpSpPr/>
          <p:nvPr/>
        </p:nvGrpSpPr>
        <p:grpSpPr>
          <a:xfrm>
            <a:off x="3585675" y="8394781"/>
            <a:ext cx="11565208" cy="7842897"/>
            <a:chOff x="0" y="0"/>
            <a:chExt cx="15420278" cy="10457195"/>
          </a:xfrm>
        </p:grpSpPr>
        <p:sp>
          <p:nvSpPr>
            <p:cNvPr id="91" name="Google Shape;91;p1"/>
            <p:cNvSpPr/>
            <p:nvPr/>
          </p:nvSpPr>
          <p:spPr>
            <a:xfrm rot="-2700000">
              <a:off x="1468278" y="1468278"/>
              <a:ext cx="7089472" cy="7089472"/>
            </a:xfrm>
            <a:custGeom>
              <a:rect b="b" l="l" r="r" t="t"/>
              <a:pathLst>
                <a:path extrusionOk="0" h="7089472" w="7089472">
                  <a:moveTo>
                    <a:pt x="0" y="0"/>
                  </a:moveTo>
                  <a:lnTo>
                    <a:pt x="7089472" y="0"/>
                  </a:lnTo>
                  <a:lnTo>
                    <a:pt x="7089472" y="7089472"/>
                  </a:lnTo>
                  <a:lnTo>
                    <a:pt x="0" y="70894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2" name="Google Shape;92;p1"/>
            <p:cNvSpPr/>
            <p:nvPr/>
          </p:nvSpPr>
          <p:spPr>
            <a:xfrm rot="-2700000">
              <a:off x="3368127" y="1845399"/>
              <a:ext cx="6928497" cy="7069894"/>
            </a:xfrm>
            <a:custGeom>
              <a:rect b="b" l="l" r="r" t="t"/>
              <a:pathLst>
                <a:path extrusionOk="0" h="7069894" w="6928497">
                  <a:moveTo>
                    <a:pt x="0" y="0"/>
                  </a:moveTo>
                  <a:lnTo>
                    <a:pt x="6928497" y="0"/>
                  </a:lnTo>
                  <a:lnTo>
                    <a:pt x="6928497" y="7069895"/>
                  </a:lnTo>
                  <a:lnTo>
                    <a:pt x="0" y="70698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3" name="Google Shape;93;p1"/>
            <p:cNvSpPr/>
            <p:nvPr/>
          </p:nvSpPr>
          <p:spPr>
            <a:xfrm rot="8100000">
              <a:off x="5107001" y="1899446"/>
              <a:ext cx="7089472" cy="7089472"/>
            </a:xfrm>
            <a:custGeom>
              <a:rect b="b" l="l" r="r" t="t"/>
              <a:pathLst>
                <a:path extrusionOk="0" h="7089472" w="7089472">
                  <a:moveTo>
                    <a:pt x="7089473" y="7089472"/>
                  </a:moveTo>
                  <a:lnTo>
                    <a:pt x="0" y="7089472"/>
                  </a:lnTo>
                  <a:lnTo>
                    <a:pt x="0" y="0"/>
                  </a:lnTo>
                  <a:lnTo>
                    <a:pt x="7089473" y="0"/>
                  </a:lnTo>
                  <a:lnTo>
                    <a:pt x="7089473" y="7089472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4" name="Google Shape;94;p1"/>
            <p:cNvSpPr/>
            <p:nvPr/>
          </p:nvSpPr>
          <p:spPr>
            <a:xfrm rot="8100000">
              <a:off x="7006851" y="1845399"/>
              <a:ext cx="6928497" cy="7069894"/>
            </a:xfrm>
            <a:custGeom>
              <a:rect b="b" l="l" r="r" t="t"/>
              <a:pathLst>
                <a:path extrusionOk="0" h="7069894" w="6928497">
                  <a:moveTo>
                    <a:pt x="6928496" y="7069895"/>
                  </a:moveTo>
                  <a:lnTo>
                    <a:pt x="0" y="7069895"/>
                  </a:lnTo>
                  <a:lnTo>
                    <a:pt x="0" y="0"/>
                  </a:lnTo>
                  <a:lnTo>
                    <a:pt x="6928496" y="0"/>
                  </a:lnTo>
                  <a:lnTo>
                    <a:pt x="6928496" y="7069895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5" name="Google Shape;95;p1"/>
          <p:cNvGrpSpPr/>
          <p:nvPr/>
        </p:nvGrpSpPr>
        <p:grpSpPr>
          <a:xfrm>
            <a:off x="9263410" y="8327453"/>
            <a:ext cx="11565208" cy="7842897"/>
            <a:chOff x="0" y="0"/>
            <a:chExt cx="15420278" cy="10457195"/>
          </a:xfrm>
        </p:grpSpPr>
        <p:sp>
          <p:nvSpPr>
            <p:cNvPr id="96" name="Google Shape;96;p1"/>
            <p:cNvSpPr/>
            <p:nvPr/>
          </p:nvSpPr>
          <p:spPr>
            <a:xfrm rot="-2700000">
              <a:off x="1468278" y="1468278"/>
              <a:ext cx="7089472" cy="7089472"/>
            </a:xfrm>
            <a:custGeom>
              <a:rect b="b" l="l" r="r" t="t"/>
              <a:pathLst>
                <a:path extrusionOk="0" h="7089472" w="7089472">
                  <a:moveTo>
                    <a:pt x="0" y="0"/>
                  </a:moveTo>
                  <a:lnTo>
                    <a:pt x="7089472" y="0"/>
                  </a:lnTo>
                  <a:lnTo>
                    <a:pt x="7089472" y="7089472"/>
                  </a:lnTo>
                  <a:lnTo>
                    <a:pt x="0" y="70894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7" name="Google Shape;97;p1"/>
            <p:cNvSpPr/>
            <p:nvPr/>
          </p:nvSpPr>
          <p:spPr>
            <a:xfrm rot="-2700000">
              <a:off x="3368127" y="1845399"/>
              <a:ext cx="6928497" cy="7069894"/>
            </a:xfrm>
            <a:custGeom>
              <a:rect b="b" l="l" r="r" t="t"/>
              <a:pathLst>
                <a:path extrusionOk="0" h="7069894" w="6928497">
                  <a:moveTo>
                    <a:pt x="0" y="0"/>
                  </a:moveTo>
                  <a:lnTo>
                    <a:pt x="6928497" y="0"/>
                  </a:lnTo>
                  <a:lnTo>
                    <a:pt x="6928497" y="7069895"/>
                  </a:lnTo>
                  <a:lnTo>
                    <a:pt x="0" y="70698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8" name="Google Shape;98;p1"/>
            <p:cNvSpPr/>
            <p:nvPr/>
          </p:nvSpPr>
          <p:spPr>
            <a:xfrm rot="8100000">
              <a:off x="5107001" y="1899446"/>
              <a:ext cx="7089472" cy="7089472"/>
            </a:xfrm>
            <a:custGeom>
              <a:rect b="b" l="l" r="r" t="t"/>
              <a:pathLst>
                <a:path extrusionOk="0" h="7089472" w="7089472">
                  <a:moveTo>
                    <a:pt x="7089473" y="7089472"/>
                  </a:moveTo>
                  <a:lnTo>
                    <a:pt x="0" y="7089472"/>
                  </a:lnTo>
                  <a:lnTo>
                    <a:pt x="0" y="0"/>
                  </a:lnTo>
                  <a:lnTo>
                    <a:pt x="7089473" y="0"/>
                  </a:lnTo>
                  <a:lnTo>
                    <a:pt x="7089473" y="7089472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9" name="Google Shape;99;p1"/>
            <p:cNvSpPr/>
            <p:nvPr/>
          </p:nvSpPr>
          <p:spPr>
            <a:xfrm rot="8100000">
              <a:off x="7006851" y="1845399"/>
              <a:ext cx="6928497" cy="7069894"/>
            </a:xfrm>
            <a:custGeom>
              <a:rect b="b" l="l" r="r" t="t"/>
              <a:pathLst>
                <a:path extrusionOk="0" h="7069894" w="6928497">
                  <a:moveTo>
                    <a:pt x="6928496" y="7069895"/>
                  </a:moveTo>
                  <a:lnTo>
                    <a:pt x="0" y="7069895"/>
                  </a:lnTo>
                  <a:lnTo>
                    <a:pt x="0" y="0"/>
                  </a:lnTo>
                  <a:lnTo>
                    <a:pt x="6928496" y="0"/>
                  </a:lnTo>
                  <a:lnTo>
                    <a:pt x="6928496" y="7069895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0" name="Google Shape;100;p1"/>
          <p:cNvSpPr/>
          <p:nvPr/>
        </p:nvSpPr>
        <p:spPr>
          <a:xfrm rot="10800000">
            <a:off x="1413322" y="1472665"/>
            <a:ext cx="7315200" cy="2948940"/>
          </a:xfrm>
          <a:custGeom>
            <a:rect b="b" l="l" r="r" t="t"/>
            <a:pathLst>
              <a:path extrusionOk="0" h="2948940" w="7315200">
                <a:moveTo>
                  <a:pt x="0" y="0"/>
                </a:moveTo>
                <a:lnTo>
                  <a:pt x="7315200" y="0"/>
                </a:lnTo>
                <a:lnTo>
                  <a:pt x="7315200" y="2948940"/>
                </a:lnTo>
                <a:lnTo>
                  <a:pt x="0" y="2948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"/>
          <p:cNvSpPr/>
          <p:nvPr/>
        </p:nvSpPr>
        <p:spPr>
          <a:xfrm>
            <a:off x="6234641" y="4192459"/>
            <a:ext cx="10098471" cy="2482541"/>
          </a:xfrm>
          <a:custGeom>
            <a:rect b="b" l="l" r="r" t="t"/>
            <a:pathLst>
              <a:path extrusionOk="0" h="2482541" w="10098471">
                <a:moveTo>
                  <a:pt x="0" y="0"/>
                </a:moveTo>
                <a:lnTo>
                  <a:pt x="10098471" y="0"/>
                </a:lnTo>
                <a:lnTo>
                  <a:pt x="10098471" y="2482541"/>
                </a:lnTo>
                <a:lnTo>
                  <a:pt x="0" y="2482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"/>
          <p:cNvSpPr txBox="1"/>
          <p:nvPr/>
        </p:nvSpPr>
        <p:spPr>
          <a:xfrm>
            <a:off x="2403848" y="1339000"/>
            <a:ext cx="5334149" cy="2673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輔導室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6612459" y="4511393"/>
            <a:ext cx="8969958" cy="1530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校務會議1150225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443" r="-3443" t="0"/>
            </a:stretch>
          </a:blipFill>
          <a:ln>
            <a:noFill/>
          </a:ln>
        </p:spPr>
      </p:sp>
      <p:sp>
        <p:nvSpPr>
          <p:cNvPr id="221" name="Google Shape;221;p10"/>
          <p:cNvSpPr/>
          <p:nvPr/>
        </p:nvSpPr>
        <p:spPr>
          <a:xfrm>
            <a:off x="15241402" y="8463753"/>
            <a:ext cx="2017898" cy="794547"/>
          </a:xfrm>
          <a:custGeom>
            <a:rect b="b" l="l" r="r" t="t"/>
            <a:pathLst>
              <a:path extrusionOk="0" h="794547" w="2017898">
                <a:moveTo>
                  <a:pt x="0" y="0"/>
                </a:moveTo>
                <a:lnTo>
                  <a:pt x="2017898" y="0"/>
                </a:lnTo>
                <a:lnTo>
                  <a:pt x="2017898" y="794547"/>
                </a:lnTo>
                <a:lnTo>
                  <a:pt x="0" y="794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222" name="Google Shape;222;p10"/>
          <p:cNvGraphicFramePr/>
          <p:nvPr/>
        </p:nvGraphicFramePr>
        <p:xfrm>
          <a:off x="2951211" y="2051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{BB931D1C-E074-4BBC-8CF5-43714E190626}</a:tableStyleId>
              </a:tblPr>
              <a:tblGrid>
                <a:gridCol w="3646050"/>
                <a:gridCol w="3646050"/>
                <a:gridCol w="3646050"/>
                <a:gridCol w="3646050"/>
              </a:tblGrid>
              <a:tr h="1403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3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3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3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4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3" name="Google Shape;223;p10"/>
          <p:cNvSpPr/>
          <p:nvPr/>
        </p:nvSpPr>
        <p:spPr>
          <a:xfrm>
            <a:off x="3471576" y="189346"/>
            <a:ext cx="4023820" cy="1029313"/>
          </a:xfrm>
          <a:custGeom>
            <a:rect b="b" l="l" r="r" t="t"/>
            <a:pathLst>
              <a:path extrusionOk="0" h="1029313" w="4023820">
                <a:moveTo>
                  <a:pt x="0" y="0"/>
                </a:moveTo>
                <a:lnTo>
                  <a:pt x="4023821" y="0"/>
                </a:lnTo>
                <a:lnTo>
                  <a:pt x="4023821" y="1029312"/>
                </a:lnTo>
                <a:lnTo>
                  <a:pt x="0" y="1029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91660" l="0" r="-47682" t="-120370"/>
            </a:stretch>
          </a:blipFill>
          <a:ln>
            <a:noFill/>
          </a:ln>
        </p:spPr>
      </p:sp>
      <p:sp>
        <p:nvSpPr>
          <p:cNvPr id="224" name="Google Shape;224;p10"/>
          <p:cNvSpPr/>
          <p:nvPr/>
        </p:nvSpPr>
        <p:spPr>
          <a:xfrm>
            <a:off x="7136957" y="7678762"/>
            <a:ext cx="6755034" cy="2621353"/>
          </a:xfrm>
          <a:custGeom>
            <a:rect b="b" l="l" r="r" t="t"/>
            <a:pathLst>
              <a:path extrusionOk="0" h="2621353" w="6755034">
                <a:moveTo>
                  <a:pt x="0" y="0"/>
                </a:moveTo>
                <a:lnTo>
                  <a:pt x="6755034" y="0"/>
                </a:lnTo>
                <a:lnTo>
                  <a:pt x="6755034" y="2621353"/>
                </a:lnTo>
                <a:lnTo>
                  <a:pt x="0" y="2621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6369" l="0" r="0" t="-6369"/>
            </a:stretch>
          </a:blipFill>
          <a:ln>
            <a:noFill/>
          </a:ln>
        </p:spPr>
      </p:sp>
      <p:sp>
        <p:nvSpPr>
          <p:cNvPr id="225" name="Google Shape;225;p10"/>
          <p:cNvSpPr txBox="1"/>
          <p:nvPr/>
        </p:nvSpPr>
        <p:spPr>
          <a:xfrm>
            <a:off x="6713922" y="2379321"/>
            <a:ext cx="3077970" cy="10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國語</a:t>
            </a:r>
            <a:endParaRPr/>
          </a:p>
        </p:txBody>
      </p:sp>
      <p:sp>
        <p:nvSpPr>
          <p:cNvPr id="226" name="Google Shape;226;p10"/>
          <p:cNvSpPr txBox="1"/>
          <p:nvPr/>
        </p:nvSpPr>
        <p:spPr>
          <a:xfrm>
            <a:off x="14073957" y="2379321"/>
            <a:ext cx="3077970" cy="10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英語</a:t>
            </a:r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10391739" y="2379321"/>
            <a:ext cx="3077970" cy="10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數學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2951211" y="6594994"/>
            <a:ext cx="3465897" cy="742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202505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2955612" y="3905885"/>
            <a:ext cx="3465897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202305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2955612" y="5248275"/>
            <a:ext cx="3465897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202405</a:t>
            </a:r>
            <a:endParaRPr/>
          </a:p>
        </p:txBody>
      </p:sp>
      <p:sp>
        <p:nvSpPr>
          <p:cNvPr id="231" name="Google Shape;231;p10"/>
          <p:cNvSpPr txBox="1"/>
          <p:nvPr/>
        </p:nvSpPr>
        <p:spPr>
          <a:xfrm>
            <a:off x="6777434" y="6595007"/>
            <a:ext cx="3465897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8.69%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6601673" y="5248275"/>
            <a:ext cx="3465897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12.42%</a:t>
            </a:r>
            <a:endParaRPr/>
          </a:p>
        </p:txBody>
      </p:sp>
      <p:sp>
        <p:nvSpPr>
          <p:cNvPr id="233" name="Google Shape;233;p10"/>
          <p:cNvSpPr txBox="1"/>
          <p:nvPr/>
        </p:nvSpPr>
        <p:spPr>
          <a:xfrm>
            <a:off x="6601673" y="3905885"/>
            <a:ext cx="3465897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12.78%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10291642" y="5248275"/>
            <a:ext cx="3465897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18.88%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10514474" y="3905885"/>
            <a:ext cx="3465897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20.37%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10295827" y="6595007"/>
            <a:ext cx="3465897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16.68%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14069555" y="3905885"/>
            <a:ext cx="3465897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12.83%</a:t>
            </a:r>
            <a:endParaRPr/>
          </a:p>
        </p:txBody>
      </p:sp>
      <p:sp>
        <p:nvSpPr>
          <p:cNvPr id="238" name="Google Shape;238;p10"/>
          <p:cNvSpPr txBox="1"/>
          <p:nvPr/>
        </p:nvSpPr>
        <p:spPr>
          <a:xfrm>
            <a:off x="14073957" y="5248275"/>
            <a:ext cx="3465897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10.56%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13980371" y="6595007"/>
            <a:ext cx="3465897" cy="742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11.27%</a:t>
            </a:r>
            <a:endParaRPr/>
          </a:p>
        </p:txBody>
      </p:sp>
      <p:sp>
        <p:nvSpPr>
          <p:cNvPr id="240" name="Google Shape;240;p10"/>
          <p:cNvSpPr txBox="1"/>
          <p:nvPr/>
        </p:nvSpPr>
        <p:spPr>
          <a:xfrm>
            <a:off x="3057811" y="313171"/>
            <a:ext cx="4851352" cy="939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F41901"/>
                </a:solidFill>
                <a:latin typeface="Arial"/>
                <a:ea typeface="Arial"/>
                <a:cs typeface="Arial"/>
                <a:sym typeface="Arial"/>
              </a:rPr>
              <a:t>未通過率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258634" y="358762"/>
            <a:ext cx="3061602" cy="669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41901"/>
                </a:solidFill>
                <a:latin typeface="Arial"/>
                <a:ea typeface="Arial"/>
                <a:cs typeface="Arial"/>
                <a:sym typeface="Arial"/>
              </a:rPr>
              <a:t>篩選測驗</a:t>
            </a:r>
            <a:endParaRPr/>
          </a:p>
        </p:txBody>
      </p:sp>
      <p:sp>
        <p:nvSpPr>
          <p:cNvPr id="242" name="Google Shape;242;p10"/>
          <p:cNvSpPr txBox="1"/>
          <p:nvPr/>
        </p:nvSpPr>
        <p:spPr>
          <a:xfrm>
            <a:off x="7336325" y="8448840"/>
            <a:ext cx="6356297" cy="1262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5" u="none" cap="none" strike="noStrike">
                <a:solidFill>
                  <a:srgbClr val="F41901"/>
                </a:solidFill>
                <a:latin typeface="Arial"/>
                <a:ea typeface="Arial"/>
                <a:cs typeface="Arial"/>
                <a:sym typeface="Arial"/>
              </a:rPr>
              <a:t>逐年降低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DB3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/>
          <p:nvPr/>
        </p:nvSpPr>
        <p:spPr>
          <a:xfrm>
            <a:off x="-2259464" y="154485"/>
            <a:ext cx="22806928" cy="9978031"/>
          </a:xfrm>
          <a:custGeom>
            <a:rect b="b" l="l" r="r" t="t"/>
            <a:pathLst>
              <a:path extrusionOk="0" h="9978031" w="22806928">
                <a:moveTo>
                  <a:pt x="0" y="0"/>
                </a:moveTo>
                <a:lnTo>
                  <a:pt x="22806928" y="0"/>
                </a:lnTo>
                <a:lnTo>
                  <a:pt x="22806928" y="9978030"/>
                </a:lnTo>
                <a:lnTo>
                  <a:pt x="0" y="9978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1"/>
          <p:cNvSpPr/>
          <p:nvPr/>
        </p:nvSpPr>
        <p:spPr>
          <a:xfrm>
            <a:off x="1538" y="347720"/>
            <a:ext cx="6733865" cy="1539314"/>
          </a:xfrm>
          <a:custGeom>
            <a:rect b="b" l="l" r="r" t="t"/>
            <a:pathLst>
              <a:path extrusionOk="0" h="1495218" w="6540963">
                <a:moveTo>
                  <a:pt x="4625179" y="1474519"/>
                </a:moveTo>
                <a:cubicBezTo>
                  <a:pt x="4587340" y="1476929"/>
                  <a:pt x="4558101" y="1480144"/>
                  <a:pt x="4528862" y="1480947"/>
                </a:cubicBezTo>
                <a:cubicBezTo>
                  <a:pt x="4363747" y="1484161"/>
                  <a:pt x="4200351" y="1487375"/>
                  <a:pt x="4035236" y="1490188"/>
                </a:cubicBezTo>
                <a:cubicBezTo>
                  <a:pt x="3950958" y="1491393"/>
                  <a:pt x="3866680" y="1492598"/>
                  <a:pt x="3782403" y="1493000"/>
                </a:cubicBezTo>
                <a:cubicBezTo>
                  <a:pt x="3691245" y="1493804"/>
                  <a:pt x="3600087" y="1496745"/>
                  <a:pt x="3510650" y="1494205"/>
                </a:cubicBezTo>
                <a:cubicBezTo>
                  <a:pt x="3424652" y="1493804"/>
                  <a:pt x="3338655" y="1492598"/>
                  <a:pt x="3256097" y="1488982"/>
                </a:cubicBezTo>
                <a:cubicBezTo>
                  <a:pt x="3149460" y="1484563"/>
                  <a:pt x="3041103" y="1484563"/>
                  <a:pt x="2936186" y="1480545"/>
                </a:cubicBezTo>
                <a:cubicBezTo>
                  <a:pt x="2662713" y="1470099"/>
                  <a:pt x="2384081" y="1472912"/>
                  <a:pt x="2108888" y="1468492"/>
                </a:cubicBezTo>
                <a:cubicBezTo>
                  <a:pt x="1954093" y="1466082"/>
                  <a:pt x="1799297" y="1460457"/>
                  <a:pt x="1644501" y="1455636"/>
                </a:cubicBezTo>
                <a:cubicBezTo>
                  <a:pt x="1469066" y="1450413"/>
                  <a:pt x="1293631" y="1444386"/>
                  <a:pt x="1116475" y="1438762"/>
                </a:cubicBezTo>
                <a:cubicBezTo>
                  <a:pt x="987479" y="1434744"/>
                  <a:pt x="856763" y="1430726"/>
                  <a:pt x="727766" y="1426709"/>
                </a:cubicBezTo>
                <a:cubicBezTo>
                  <a:pt x="724326" y="1426709"/>
                  <a:pt x="720886" y="1426307"/>
                  <a:pt x="717446" y="1426307"/>
                </a:cubicBezTo>
                <a:cubicBezTo>
                  <a:pt x="609089" y="1415459"/>
                  <a:pt x="493852" y="1407022"/>
                  <a:pt x="394095" y="1392960"/>
                </a:cubicBezTo>
                <a:cubicBezTo>
                  <a:pt x="225540" y="1368854"/>
                  <a:pt x="153302" y="1330285"/>
                  <a:pt x="146422" y="1284885"/>
                </a:cubicBezTo>
                <a:cubicBezTo>
                  <a:pt x="144702" y="1269216"/>
                  <a:pt x="136102" y="1253949"/>
                  <a:pt x="136102" y="1238280"/>
                </a:cubicBezTo>
                <a:cubicBezTo>
                  <a:pt x="137822" y="1216585"/>
                  <a:pt x="144702" y="1195291"/>
                  <a:pt x="149862" y="1173998"/>
                </a:cubicBezTo>
                <a:cubicBezTo>
                  <a:pt x="163621" y="1110519"/>
                  <a:pt x="170501" y="1047040"/>
                  <a:pt x="149862" y="983561"/>
                </a:cubicBezTo>
                <a:cubicBezTo>
                  <a:pt x="130942" y="926510"/>
                  <a:pt x="113743" y="869861"/>
                  <a:pt x="94823" y="812810"/>
                </a:cubicBezTo>
                <a:cubicBezTo>
                  <a:pt x="82784" y="776249"/>
                  <a:pt x="67304" y="740090"/>
                  <a:pt x="56984" y="703530"/>
                </a:cubicBezTo>
                <a:cubicBezTo>
                  <a:pt x="50105" y="679424"/>
                  <a:pt x="51825" y="654916"/>
                  <a:pt x="44945" y="630810"/>
                </a:cubicBezTo>
                <a:cubicBezTo>
                  <a:pt x="41505" y="617150"/>
                  <a:pt x="22585" y="603892"/>
                  <a:pt x="20865" y="590232"/>
                </a:cubicBezTo>
                <a:cubicBezTo>
                  <a:pt x="13986" y="557287"/>
                  <a:pt x="12266" y="523940"/>
                  <a:pt x="8826" y="490594"/>
                </a:cubicBezTo>
                <a:cubicBezTo>
                  <a:pt x="7106" y="477737"/>
                  <a:pt x="-1494" y="464881"/>
                  <a:pt x="226" y="452024"/>
                </a:cubicBezTo>
                <a:cubicBezTo>
                  <a:pt x="1946" y="431936"/>
                  <a:pt x="12266" y="411847"/>
                  <a:pt x="13986" y="391759"/>
                </a:cubicBezTo>
                <a:cubicBezTo>
                  <a:pt x="15706" y="368457"/>
                  <a:pt x="5386" y="345154"/>
                  <a:pt x="8826" y="322254"/>
                </a:cubicBezTo>
                <a:cubicBezTo>
                  <a:pt x="8826" y="300156"/>
                  <a:pt x="20865" y="278461"/>
                  <a:pt x="32905" y="256364"/>
                </a:cubicBezTo>
                <a:cubicBezTo>
                  <a:pt x="36345" y="248730"/>
                  <a:pt x="60424" y="241900"/>
                  <a:pt x="67304" y="234267"/>
                </a:cubicBezTo>
                <a:cubicBezTo>
                  <a:pt x="96543" y="196501"/>
                  <a:pt x="127502" y="158735"/>
                  <a:pt x="203180" y="123781"/>
                </a:cubicBezTo>
                <a:cubicBezTo>
                  <a:pt x="220380" y="116148"/>
                  <a:pt x="247899" y="109318"/>
                  <a:pt x="273698" y="103291"/>
                </a:cubicBezTo>
                <a:cubicBezTo>
                  <a:pt x="282298" y="101282"/>
                  <a:pt x="302938" y="102488"/>
                  <a:pt x="308098" y="102488"/>
                </a:cubicBezTo>
                <a:cubicBezTo>
                  <a:pt x="320137" y="97265"/>
                  <a:pt x="327017" y="92042"/>
                  <a:pt x="340777" y="89631"/>
                </a:cubicBezTo>
                <a:cubicBezTo>
                  <a:pt x="414735" y="76373"/>
                  <a:pt x="492133" y="66730"/>
                  <a:pt x="588450" y="64320"/>
                </a:cubicBezTo>
                <a:cubicBezTo>
                  <a:pt x="660688" y="62311"/>
                  <a:pt x="731206" y="55079"/>
                  <a:pt x="803444" y="51061"/>
                </a:cubicBezTo>
                <a:cubicBezTo>
                  <a:pt x="891162" y="46240"/>
                  <a:pt x="978879" y="40616"/>
                  <a:pt x="1070037" y="37803"/>
                </a:cubicBezTo>
                <a:cubicBezTo>
                  <a:pt x="1152594" y="35393"/>
                  <a:pt x="1231712" y="30170"/>
                  <a:pt x="1315990" y="28563"/>
                </a:cubicBezTo>
                <a:cubicBezTo>
                  <a:pt x="1401988" y="26955"/>
                  <a:pt x="1487985" y="22134"/>
                  <a:pt x="1575703" y="20527"/>
                </a:cubicBezTo>
                <a:cubicBezTo>
                  <a:pt x="1813056" y="16510"/>
                  <a:pt x="2052130" y="13697"/>
                  <a:pt x="2289483" y="10483"/>
                </a:cubicBezTo>
                <a:cubicBezTo>
                  <a:pt x="2347962" y="9680"/>
                  <a:pt x="2406440" y="10483"/>
                  <a:pt x="2464918" y="10885"/>
                </a:cubicBezTo>
                <a:cubicBezTo>
                  <a:pt x="2494158" y="11287"/>
                  <a:pt x="2523397" y="12894"/>
                  <a:pt x="2554356" y="13697"/>
                </a:cubicBezTo>
                <a:cubicBezTo>
                  <a:pt x="2568116" y="14099"/>
                  <a:pt x="2581875" y="12894"/>
                  <a:pt x="2595635" y="12894"/>
                </a:cubicBezTo>
                <a:cubicBezTo>
                  <a:pt x="2636914" y="12894"/>
                  <a:pt x="2679913" y="12894"/>
                  <a:pt x="2721192" y="12492"/>
                </a:cubicBezTo>
                <a:cubicBezTo>
                  <a:pt x="2800309" y="11688"/>
                  <a:pt x="2881147" y="9680"/>
                  <a:pt x="2960265" y="9680"/>
                </a:cubicBezTo>
                <a:cubicBezTo>
                  <a:pt x="3037663" y="9680"/>
                  <a:pt x="3115061" y="10885"/>
                  <a:pt x="3192459" y="11688"/>
                </a:cubicBezTo>
                <a:lnTo>
                  <a:pt x="3254377" y="11688"/>
                </a:lnTo>
                <a:cubicBezTo>
                  <a:pt x="3348974" y="10885"/>
                  <a:pt x="3441852" y="10885"/>
                  <a:pt x="3536449" y="9680"/>
                </a:cubicBezTo>
                <a:cubicBezTo>
                  <a:pt x="3627607" y="8474"/>
                  <a:pt x="3717044" y="5662"/>
                  <a:pt x="3808202" y="4457"/>
                </a:cubicBezTo>
                <a:cubicBezTo>
                  <a:pt x="3851201" y="3653"/>
                  <a:pt x="3895920" y="3653"/>
                  <a:pt x="3938919" y="5662"/>
                </a:cubicBezTo>
                <a:cubicBezTo>
                  <a:pt x="4004277" y="8474"/>
                  <a:pt x="4066195" y="10081"/>
                  <a:pt x="4131553" y="5662"/>
                </a:cubicBezTo>
                <a:cubicBezTo>
                  <a:pt x="4155632" y="4055"/>
                  <a:pt x="4186591" y="6867"/>
                  <a:pt x="4214111" y="7671"/>
                </a:cubicBezTo>
                <a:cubicBezTo>
                  <a:pt x="4226151" y="8072"/>
                  <a:pt x="4239910" y="8876"/>
                  <a:pt x="4246790" y="7671"/>
                </a:cubicBezTo>
                <a:cubicBezTo>
                  <a:pt x="4293229" y="-5574"/>
                  <a:pt x="4336227" y="776"/>
                  <a:pt x="4380946" y="8474"/>
                </a:cubicBezTo>
                <a:cubicBezTo>
                  <a:pt x="4386106" y="9278"/>
                  <a:pt x="4399866" y="7269"/>
                  <a:pt x="4410186" y="7269"/>
                </a:cubicBezTo>
                <a:cubicBezTo>
                  <a:pt x="4451464" y="7269"/>
                  <a:pt x="4492743" y="7269"/>
                  <a:pt x="4535742" y="7671"/>
                </a:cubicBezTo>
                <a:cubicBezTo>
                  <a:pt x="4566701" y="8072"/>
                  <a:pt x="4595940" y="10483"/>
                  <a:pt x="4626899" y="11287"/>
                </a:cubicBezTo>
                <a:cubicBezTo>
                  <a:pt x="4693978" y="13295"/>
                  <a:pt x="4762776" y="16510"/>
                  <a:pt x="4831574" y="16510"/>
                </a:cubicBezTo>
                <a:cubicBezTo>
                  <a:pt x="4960571" y="16911"/>
                  <a:pt x="5089567" y="18117"/>
                  <a:pt x="5216843" y="24545"/>
                </a:cubicBezTo>
                <a:cubicBezTo>
                  <a:pt x="5335520" y="30571"/>
                  <a:pt x="5457637" y="30571"/>
                  <a:pt x="5578033" y="35393"/>
                </a:cubicBezTo>
                <a:cubicBezTo>
                  <a:pt x="5650271" y="38205"/>
                  <a:pt x="5724229" y="43428"/>
                  <a:pt x="5786148" y="51865"/>
                </a:cubicBezTo>
                <a:cubicBezTo>
                  <a:pt x="5853226" y="60704"/>
                  <a:pt x="5904825" y="75167"/>
                  <a:pt x="5965023" y="87220"/>
                </a:cubicBezTo>
                <a:cubicBezTo>
                  <a:pt x="5987383" y="91640"/>
                  <a:pt x="6020062" y="94854"/>
                  <a:pt x="6035541" y="100479"/>
                </a:cubicBezTo>
                <a:cubicBezTo>
                  <a:pt x="6080260" y="115746"/>
                  <a:pt x="6119819" y="131816"/>
                  <a:pt x="6159378" y="147887"/>
                </a:cubicBezTo>
                <a:cubicBezTo>
                  <a:pt x="6188617" y="159538"/>
                  <a:pt x="6217856" y="171591"/>
                  <a:pt x="6240215" y="183644"/>
                </a:cubicBezTo>
                <a:cubicBezTo>
                  <a:pt x="6264294" y="197706"/>
                  <a:pt x="6283214" y="212170"/>
                  <a:pt x="6302134" y="227035"/>
                </a:cubicBezTo>
                <a:cubicBezTo>
                  <a:pt x="6331373" y="250337"/>
                  <a:pt x="6365772" y="273640"/>
                  <a:pt x="6384691" y="297746"/>
                </a:cubicBezTo>
                <a:cubicBezTo>
                  <a:pt x="6412211" y="331494"/>
                  <a:pt x="6425971" y="366046"/>
                  <a:pt x="6446610" y="400196"/>
                </a:cubicBezTo>
                <a:cubicBezTo>
                  <a:pt x="6453490" y="411446"/>
                  <a:pt x="6462089" y="422695"/>
                  <a:pt x="6465529" y="433945"/>
                </a:cubicBezTo>
                <a:cubicBezTo>
                  <a:pt x="6475849" y="466086"/>
                  <a:pt x="6482729" y="497825"/>
                  <a:pt x="6491329" y="529967"/>
                </a:cubicBezTo>
                <a:cubicBezTo>
                  <a:pt x="6503369" y="569742"/>
                  <a:pt x="6520568" y="609115"/>
                  <a:pt x="6529168" y="648889"/>
                </a:cubicBezTo>
                <a:cubicBezTo>
                  <a:pt x="6537767" y="687057"/>
                  <a:pt x="6542848" y="725627"/>
                  <a:pt x="6540307" y="764196"/>
                </a:cubicBezTo>
                <a:cubicBezTo>
                  <a:pt x="6536047" y="828479"/>
                  <a:pt x="6522288" y="892360"/>
                  <a:pt x="6508528" y="956642"/>
                </a:cubicBezTo>
                <a:cubicBezTo>
                  <a:pt x="6499928" y="996417"/>
                  <a:pt x="6487889" y="1035790"/>
                  <a:pt x="6470689" y="1075163"/>
                </a:cubicBezTo>
                <a:cubicBezTo>
                  <a:pt x="6453490" y="1114536"/>
                  <a:pt x="6427690" y="1153508"/>
                  <a:pt x="6408771" y="1192881"/>
                </a:cubicBezTo>
                <a:cubicBezTo>
                  <a:pt x="6395011" y="1220201"/>
                  <a:pt x="6391572" y="1247521"/>
                  <a:pt x="6376092" y="1274439"/>
                </a:cubicBezTo>
                <a:cubicBezTo>
                  <a:pt x="6362332" y="1298947"/>
                  <a:pt x="6310733" y="1320642"/>
                  <a:pt x="6241935" y="1338722"/>
                </a:cubicBezTo>
                <a:cubicBezTo>
                  <a:pt x="6185177" y="1353989"/>
                  <a:pt x="6140458" y="1371265"/>
                  <a:pt x="6081980" y="1386130"/>
                </a:cubicBezTo>
                <a:cubicBezTo>
                  <a:pt x="6030381" y="1399389"/>
                  <a:pt x="5973623" y="1412647"/>
                  <a:pt x="5884186" y="1413049"/>
                </a:cubicBezTo>
                <a:cubicBezTo>
                  <a:pt x="5863546" y="1413049"/>
                  <a:pt x="5844626" y="1417870"/>
                  <a:pt x="5823987" y="1420280"/>
                </a:cubicBezTo>
                <a:cubicBezTo>
                  <a:pt x="5736269" y="1429119"/>
                  <a:pt x="5645111" y="1436753"/>
                  <a:pt x="5559114" y="1446395"/>
                </a:cubicBezTo>
                <a:cubicBezTo>
                  <a:pt x="5400879" y="1464073"/>
                  <a:pt x="5230603" y="1466885"/>
                  <a:pt x="5060328" y="1468492"/>
                </a:cubicBezTo>
                <a:cubicBezTo>
                  <a:pt x="4994970" y="1469296"/>
                  <a:pt x="4927892" y="1468091"/>
                  <a:pt x="4862533" y="1469296"/>
                </a:cubicBezTo>
                <a:cubicBezTo>
                  <a:pt x="4829854" y="1469698"/>
                  <a:pt x="4798895" y="1473314"/>
                  <a:pt x="4767935" y="1474921"/>
                </a:cubicBezTo>
                <a:cubicBezTo>
                  <a:pt x="4754176" y="1475724"/>
                  <a:pt x="4740417" y="1475322"/>
                  <a:pt x="4724936" y="1475724"/>
                </a:cubicBezTo>
                <a:cubicBezTo>
                  <a:pt x="4704297" y="1476126"/>
                  <a:pt x="4683658" y="1477331"/>
                  <a:pt x="4663019" y="1476929"/>
                </a:cubicBezTo>
                <a:cubicBezTo>
                  <a:pt x="4642379" y="1476126"/>
                  <a:pt x="4628620" y="1474519"/>
                  <a:pt x="4625179" y="1474519"/>
                </a:cubicBezTo>
                <a:close/>
              </a:path>
            </a:pathLst>
          </a:custGeom>
          <a:solidFill>
            <a:srgbClr val="FFFFFF"/>
          </a:solidFill>
          <a:ln cap="sq" cmpd="sng" w="190500">
            <a:solidFill>
              <a:srgbClr val="9B89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"/>
          <p:cNvSpPr/>
          <p:nvPr/>
        </p:nvSpPr>
        <p:spPr>
          <a:xfrm rot="-943936">
            <a:off x="3868849" y="9021010"/>
            <a:ext cx="929762" cy="892572"/>
          </a:xfrm>
          <a:custGeom>
            <a:rect b="b" l="l" r="r" t="t"/>
            <a:pathLst>
              <a:path extrusionOk="0" h="892572" w="929762">
                <a:moveTo>
                  <a:pt x="0" y="0"/>
                </a:moveTo>
                <a:lnTo>
                  <a:pt x="929762" y="0"/>
                </a:lnTo>
                <a:lnTo>
                  <a:pt x="929762" y="892572"/>
                </a:lnTo>
                <a:lnTo>
                  <a:pt x="0" y="892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1"/>
          <p:cNvSpPr/>
          <p:nvPr/>
        </p:nvSpPr>
        <p:spPr>
          <a:xfrm rot="-943936">
            <a:off x="9482187" y="9285097"/>
            <a:ext cx="929762" cy="892572"/>
          </a:xfrm>
          <a:custGeom>
            <a:rect b="b" l="l" r="r" t="t"/>
            <a:pathLst>
              <a:path extrusionOk="0" h="892572" w="929762">
                <a:moveTo>
                  <a:pt x="0" y="0"/>
                </a:moveTo>
                <a:lnTo>
                  <a:pt x="929762" y="0"/>
                </a:lnTo>
                <a:lnTo>
                  <a:pt x="929762" y="892572"/>
                </a:lnTo>
                <a:lnTo>
                  <a:pt x="0" y="892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1"/>
          <p:cNvSpPr/>
          <p:nvPr/>
        </p:nvSpPr>
        <p:spPr>
          <a:xfrm rot="-943936">
            <a:off x="7019415" y="9130613"/>
            <a:ext cx="929762" cy="892572"/>
          </a:xfrm>
          <a:custGeom>
            <a:rect b="b" l="l" r="r" t="t"/>
            <a:pathLst>
              <a:path extrusionOk="0" h="892572" w="929762">
                <a:moveTo>
                  <a:pt x="0" y="0"/>
                </a:moveTo>
                <a:lnTo>
                  <a:pt x="929763" y="0"/>
                </a:lnTo>
                <a:lnTo>
                  <a:pt x="929763" y="892572"/>
                </a:lnTo>
                <a:lnTo>
                  <a:pt x="0" y="892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1"/>
          <p:cNvSpPr/>
          <p:nvPr/>
        </p:nvSpPr>
        <p:spPr>
          <a:xfrm>
            <a:off x="893954" y="6899712"/>
            <a:ext cx="3901647" cy="1107092"/>
          </a:xfrm>
          <a:custGeom>
            <a:rect b="b" l="l" r="r" t="t"/>
            <a:pathLst>
              <a:path extrusionOk="0" h="1107092" w="3901647">
                <a:moveTo>
                  <a:pt x="0" y="0"/>
                </a:moveTo>
                <a:lnTo>
                  <a:pt x="3901648" y="0"/>
                </a:lnTo>
                <a:lnTo>
                  <a:pt x="3901648" y="1107092"/>
                </a:lnTo>
                <a:lnTo>
                  <a:pt x="0" y="1107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1"/>
          <p:cNvSpPr txBox="1"/>
          <p:nvPr/>
        </p:nvSpPr>
        <p:spPr>
          <a:xfrm>
            <a:off x="550414" y="320984"/>
            <a:ext cx="7566631" cy="132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★學習扶助</a:t>
            </a:r>
            <a:endParaRPr/>
          </a:p>
        </p:txBody>
      </p:sp>
      <p:sp>
        <p:nvSpPr>
          <p:cNvPr id="254" name="Google Shape;254;p11"/>
          <p:cNvSpPr txBox="1"/>
          <p:nvPr/>
        </p:nvSpPr>
        <p:spPr>
          <a:xfrm>
            <a:off x="1242556" y="2679477"/>
            <a:ext cx="13620427" cy="906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希望透過</a:t>
            </a:r>
            <a:r>
              <a:rPr b="1" i="0" lang="en-US" sz="6804" u="none" cap="none" strike="noStrike">
                <a:solidFill>
                  <a:srgbClr val="3DDBE1"/>
                </a:solidFill>
                <a:latin typeface="Arial"/>
                <a:ea typeface="Arial"/>
                <a:cs typeface="Arial"/>
                <a:sym typeface="Arial"/>
              </a:rPr>
              <a:t>多元的教材</a:t>
            </a:r>
            <a:r>
              <a:rPr b="1" i="0" lang="en-US" sz="68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教法與資源，</a:t>
            </a:r>
            <a:endParaRPr/>
          </a:p>
        </p:txBody>
      </p:sp>
      <p:sp>
        <p:nvSpPr>
          <p:cNvPr id="255" name="Google Shape;255;p11"/>
          <p:cNvSpPr txBox="1"/>
          <p:nvPr/>
        </p:nvSpPr>
        <p:spPr>
          <a:xfrm>
            <a:off x="1242556" y="5119925"/>
            <a:ext cx="13620427" cy="907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弭平學力落差。</a:t>
            </a:r>
            <a:endParaRPr/>
          </a:p>
        </p:txBody>
      </p:sp>
      <p:sp>
        <p:nvSpPr>
          <p:cNvPr id="256" name="Google Shape;256;p11"/>
          <p:cNvSpPr txBox="1"/>
          <p:nvPr/>
        </p:nvSpPr>
        <p:spPr>
          <a:xfrm>
            <a:off x="1242556" y="3898562"/>
            <a:ext cx="13620427" cy="906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幫助學生</a:t>
            </a:r>
            <a:r>
              <a:rPr b="1" i="0" lang="en-US" sz="6804" u="none" cap="none" strike="noStrike">
                <a:solidFill>
                  <a:srgbClr val="F41901"/>
                </a:solidFill>
                <a:latin typeface="Arial"/>
                <a:ea typeface="Arial"/>
                <a:cs typeface="Arial"/>
                <a:sym typeface="Arial"/>
              </a:rPr>
              <a:t>吸收</a:t>
            </a:r>
            <a:r>
              <a:rPr b="1" i="0" lang="en-US" sz="680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學習內容，</a:t>
            </a: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13357653" y="6915775"/>
            <a:ext cx="3901647" cy="1107092"/>
          </a:xfrm>
          <a:custGeom>
            <a:rect b="b" l="l" r="r" t="t"/>
            <a:pathLst>
              <a:path extrusionOk="0" h="1107092" w="3901647">
                <a:moveTo>
                  <a:pt x="0" y="0"/>
                </a:moveTo>
                <a:lnTo>
                  <a:pt x="3901647" y="0"/>
                </a:lnTo>
                <a:lnTo>
                  <a:pt x="3901647" y="1107093"/>
                </a:lnTo>
                <a:lnTo>
                  <a:pt x="0" y="1107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1"/>
          <p:cNvSpPr/>
          <p:nvPr/>
        </p:nvSpPr>
        <p:spPr>
          <a:xfrm rot="10800000">
            <a:off x="9599293" y="6931838"/>
            <a:ext cx="3901647" cy="1107092"/>
          </a:xfrm>
          <a:custGeom>
            <a:rect b="b" l="l" r="r" t="t"/>
            <a:pathLst>
              <a:path extrusionOk="0" h="1107092" w="3901647">
                <a:moveTo>
                  <a:pt x="0" y="0"/>
                </a:moveTo>
                <a:lnTo>
                  <a:pt x="3901647" y="0"/>
                </a:lnTo>
                <a:lnTo>
                  <a:pt x="3901647" y="1107093"/>
                </a:lnTo>
                <a:lnTo>
                  <a:pt x="0" y="1107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11"/>
          <p:cNvSpPr/>
          <p:nvPr/>
        </p:nvSpPr>
        <p:spPr>
          <a:xfrm>
            <a:off x="5802897" y="6931838"/>
            <a:ext cx="3901647" cy="1107092"/>
          </a:xfrm>
          <a:custGeom>
            <a:rect b="b" l="l" r="r" t="t"/>
            <a:pathLst>
              <a:path extrusionOk="0" h="1107092" w="3901647">
                <a:moveTo>
                  <a:pt x="0" y="0"/>
                </a:moveTo>
                <a:lnTo>
                  <a:pt x="3901647" y="0"/>
                </a:lnTo>
                <a:lnTo>
                  <a:pt x="3901647" y="1107093"/>
                </a:lnTo>
                <a:lnTo>
                  <a:pt x="0" y="1107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11"/>
          <p:cNvSpPr/>
          <p:nvPr/>
        </p:nvSpPr>
        <p:spPr>
          <a:xfrm>
            <a:off x="2951380" y="6947901"/>
            <a:ext cx="3901647" cy="1107092"/>
          </a:xfrm>
          <a:custGeom>
            <a:rect b="b" l="l" r="r" t="t"/>
            <a:pathLst>
              <a:path extrusionOk="0" h="1107092" w="3901647">
                <a:moveTo>
                  <a:pt x="0" y="0"/>
                </a:moveTo>
                <a:lnTo>
                  <a:pt x="3901647" y="0"/>
                </a:lnTo>
                <a:lnTo>
                  <a:pt x="3901647" y="1107093"/>
                </a:lnTo>
                <a:lnTo>
                  <a:pt x="0" y="1107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1"/>
          <p:cNvSpPr txBox="1"/>
          <p:nvPr/>
        </p:nvSpPr>
        <p:spPr>
          <a:xfrm>
            <a:off x="650850" y="7057175"/>
            <a:ext cx="169863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71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相信每一個學生都應享有達到成功的機會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DB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-2259464" y="154485"/>
            <a:ext cx="22806928" cy="9978031"/>
          </a:xfrm>
          <a:custGeom>
            <a:rect b="b" l="l" r="r" t="t"/>
            <a:pathLst>
              <a:path extrusionOk="0" h="9978031" w="22806928">
                <a:moveTo>
                  <a:pt x="0" y="0"/>
                </a:moveTo>
                <a:lnTo>
                  <a:pt x="22806928" y="0"/>
                </a:lnTo>
                <a:lnTo>
                  <a:pt x="22806928" y="9978030"/>
                </a:lnTo>
                <a:lnTo>
                  <a:pt x="0" y="9978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2"/>
          <p:cNvSpPr/>
          <p:nvPr/>
        </p:nvSpPr>
        <p:spPr>
          <a:xfrm>
            <a:off x="1437" y="522420"/>
            <a:ext cx="6294953" cy="1940164"/>
          </a:xfrm>
          <a:custGeom>
            <a:rect b="b" l="l" r="r" t="t"/>
            <a:pathLst>
              <a:path extrusionOk="0" h="1884586" w="6114624">
                <a:moveTo>
                  <a:pt x="4323562" y="1858769"/>
                </a:moveTo>
                <a:cubicBezTo>
                  <a:pt x="4288191" y="1861810"/>
                  <a:pt x="4260859" y="1865863"/>
                  <a:pt x="4233526" y="1866877"/>
                </a:cubicBezTo>
                <a:cubicBezTo>
                  <a:pt x="4079178" y="1870931"/>
                  <a:pt x="3926438" y="1874984"/>
                  <a:pt x="3772090" y="1878531"/>
                </a:cubicBezTo>
                <a:cubicBezTo>
                  <a:pt x="3693308" y="1880052"/>
                  <a:pt x="3614526" y="1881572"/>
                  <a:pt x="3535745" y="1882078"/>
                </a:cubicBezTo>
                <a:cubicBezTo>
                  <a:pt x="3450532" y="1883092"/>
                  <a:pt x="3365319" y="1886139"/>
                  <a:pt x="3281714" y="1883599"/>
                </a:cubicBezTo>
                <a:cubicBezTo>
                  <a:pt x="3201324" y="1883092"/>
                  <a:pt x="3120935" y="1881572"/>
                  <a:pt x="3043761" y="1877011"/>
                </a:cubicBezTo>
                <a:cubicBezTo>
                  <a:pt x="2944078" y="1871437"/>
                  <a:pt x="2842787" y="1871437"/>
                  <a:pt x="2744712" y="1866370"/>
                </a:cubicBezTo>
                <a:cubicBezTo>
                  <a:pt x="2489073" y="1853195"/>
                  <a:pt x="2228611" y="1856742"/>
                  <a:pt x="1971364" y="1851168"/>
                </a:cubicBezTo>
                <a:cubicBezTo>
                  <a:pt x="1826663" y="1848128"/>
                  <a:pt x="1681962" y="1841034"/>
                  <a:pt x="1537260" y="1834953"/>
                </a:cubicBezTo>
                <a:cubicBezTo>
                  <a:pt x="1373266" y="1828366"/>
                  <a:pt x="1209271" y="1820765"/>
                  <a:pt x="1043668" y="1813671"/>
                </a:cubicBezTo>
                <a:cubicBezTo>
                  <a:pt x="923084" y="1808604"/>
                  <a:pt x="800892" y="1803537"/>
                  <a:pt x="680307" y="1798470"/>
                </a:cubicBezTo>
                <a:cubicBezTo>
                  <a:pt x="677092" y="1798470"/>
                  <a:pt x="673876" y="1797963"/>
                  <a:pt x="670661" y="1797963"/>
                </a:cubicBezTo>
                <a:cubicBezTo>
                  <a:pt x="569370" y="1784281"/>
                  <a:pt x="461648" y="1773640"/>
                  <a:pt x="368396" y="1755905"/>
                </a:cubicBezTo>
                <a:cubicBezTo>
                  <a:pt x="210832" y="1725502"/>
                  <a:pt x="143305" y="1676856"/>
                  <a:pt x="136874" y="1619597"/>
                </a:cubicBezTo>
                <a:cubicBezTo>
                  <a:pt x="135266" y="1599835"/>
                  <a:pt x="127227" y="1580579"/>
                  <a:pt x="127227" y="1560817"/>
                </a:cubicBezTo>
                <a:cubicBezTo>
                  <a:pt x="128835" y="1533454"/>
                  <a:pt x="135266" y="1506598"/>
                  <a:pt x="140090" y="1479742"/>
                </a:cubicBezTo>
                <a:cubicBezTo>
                  <a:pt x="152952" y="1399680"/>
                  <a:pt x="159383" y="1319618"/>
                  <a:pt x="140090" y="1239556"/>
                </a:cubicBezTo>
                <a:cubicBezTo>
                  <a:pt x="122404" y="1167602"/>
                  <a:pt x="106326" y="1096154"/>
                  <a:pt x="88640" y="1024200"/>
                </a:cubicBezTo>
                <a:cubicBezTo>
                  <a:pt x="77386" y="978088"/>
                  <a:pt x="62916" y="932483"/>
                  <a:pt x="53269" y="886372"/>
                </a:cubicBezTo>
                <a:cubicBezTo>
                  <a:pt x="46838" y="855968"/>
                  <a:pt x="48446" y="825059"/>
                  <a:pt x="42014" y="794655"/>
                </a:cubicBezTo>
                <a:cubicBezTo>
                  <a:pt x="38799" y="777427"/>
                  <a:pt x="21113" y="760705"/>
                  <a:pt x="19505" y="743476"/>
                </a:cubicBezTo>
                <a:cubicBezTo>
                  <a:pt x="13074" y="701925"/>
                  <a:pt x="11466" y="659868"/>
                  <a:pt x="8251" y="617810"/>
                </a:cubicBezTo>
                <a:cubicBezTo>
                  <a:pt x="6643" y="601595"/>
                  <a:pt x="-1396" y="585380"/>
                  <a:pt x="212" y="569164"/>
                </a:cubicBezTo>
                <a:cubicBezTo>
                  <a:pt x="1820" y="543828"/>
                  <a:pt x="11466" y="518492"/>
                  <a:pt x="13074" y="493156"/>
                </a:cubicBezTo>
                <a:cubicBezTo>
                  <a:pt x="14682" y="463766"/>
                  <a:pt x="5035" y="434377"/>
                  <a:pt x="8251" y="405494"/>
                </a:cubicBezTo>
                <a:cubicBezTo>
                  <a:pt x="8251" y="377624"/>
                  <a:pt x="19505" y="350261"/>
                  <a:pt x="30760" y="322391"/>
                </a:cubicBezTo>
                <a:cubicBezTo>
                  <a:pt x="33975" y="312764"/>
                  <a:pt x="56484" y="304149"/>
                  <a:pt x="62916" y="294522"/>
                </a:cubicBezTo>
                <a:cubicBezTo>
                  <a:pt x="90248" y="246890"/>
                  <a:pt x="119188" y="199258"/>
                  <a:pt x="189931" y="155173"/>
                </a:cubicBezTo>
                <a:cubicBezTo>
                  <a:pt x="206009" y="145546"/>
                  <a:pt x="231734" y="136931"/>
                  <a:pt x="255851" y="129331"/>
                </a:cubicBezTo>
                <a:cubicBezTo>
                  <a:pt x="263890" y="126797"/>
                  <a:pt x="283183" y="128317"/>
                  <a:pt x="288006" y="128317"/>
                </a:cubicBezTo>
                <a:cubicBezTo>
                  <a:pt x="299261" y="121730"/>
                  <a:pt x="305692" y="115142"/>
                  <a:pt x="318554" y="112102"/>
                </a:cubicBezTo>
                <a:cubicBezTo>
                  <a:pt x="387690" y="95380"/>
                  <a:pt x="460040" y="83219"/>
                  <a:pt x="550076" y="80179"/>
                </a:cubicBezTo>
                <a:cubicBezTo>
                  <a:pt x="617604" y="77645"/>
                  <a:pt x="683523" y="68524"/>
                  <a:pt x="751050" y="63457"/>
                </a:cubicBezTo>
                <a:cubicBezTo>
                  <a:pt x="833048" y="57376"/>
                  <a:pt x="915045" y="50282"/>
                  <a:pt x="1000258" y="46735"/>
                </a:cubicBezTo>
                <a:cubicBezTo>
                  <a:pt x="1077432" y="43695"/>
                  <a:pt x="1151390" y="37107"/>
                  <a:pt x="1230172" y="35081"/>
                </a:cubicBezTo>
                <a:cubicBezTo>
                  <a:pt x="1310562" y="33054"/>
                  <a:pt x="1390951" y="26973"/>
                  <a:pt x="1472949" y="24946"/>
                </a:cubicBezTo>
                <a:cubicBezTo>
                  <a:pt x="1694824" y="19879"/>
                  <a:pt x="1918307" y="16332"/>
                  <a:pt x="2140182" y="12278"/>
                </a:cubicBezTo>
                <a:cubicBezTo>
                  <a:pt x="2194847" y="11265"/>
                  <a:pt x="2249512" y="12278"/>
                  <a:pt x="2304177" y="12785"/>
                </a:cubicBezTo>
                <a:cubicBezTo>
                  <a:pt x="2331509" y="13292"/>
                  <a:pt x="2358842" y="15318"/>
                  <a:pt x="2387782" y="16332"/>
                </a:cubicBezTo>
                <a:cubicBezTo>
                  <a:pt x="2400644" y="16839"/>
                  <a:pt x="2413506" y="15318"/>
                  <a:pt x="2426369" y="15318"/>
                </a:cubicBezTo>
                <a:cubicBezTo>
                  <a:pt x="2464956" y="15318"/>
                  <a:pt x="2505150" y="15318"/>
                  <a:pt x="2543738" y="14812"/>
                </a:cubicBezTo>
                <a:cubicBezTo>
                  <a:pt x="2617696" y="13798"/>
                  <a:pt x="2693262" y="11265"/>
                  <a:pt x="2767220" y="11265"/>
                </a:cubicBezTo>
                <a:cubicBezTo>
                  <a:pt x="2839571" y="11265"/>
                  <a:pt x="2911922" y="12785"/>
                  <a:pt x="2984272" y="13798"/>
                </a:cubicBezTo>
                <a:lnTo>
                  <a:pt x="3042153" y="13798"/>
                </a:lnTo>
                <a:cubicBezTo>
                  <a:pt x="3130581" y="12785"/>
                  <a:pt x="3217402" y="12785"/>
                  <a:pt x="3305830" y="11265"/>
                </a:cubicBezTo>
                <a:cubicBezTo>
                  <a:pt x="3391043" y="9745"/>
                  <a:pt x="3474649" y="6197"/>
                  <a:pt x="3559862" y="4677"/>
                </a:cubicBezTo>
                <a:cubicBezTo>
                  <a:pt x="3600056" y="3664"/>
                  <a:pt x="3641859" y="3664"/>
                  <a:pt x="3682054" y="6197"/>
                </a:cubicBezTo>
                <a:cubicBezTo>
                  <a:pt x="3743150" y="9745"/>
                  <a:pt x="3801030" y="11771"/>
                  <a:pt x="3862126" y="6197"/>
                </a:cubicBezTo>
                <a:cubicBezTo>
                  <a:pt x="3884635" y="4171"/>
                  <a:pt x="3913576" y="7718"/>
                  <a:pt x="3939300" y="8731"/>
                </a:cubicBezTo>
                <a:cubicBezTo>
                  <a:pt x="3950555" y="9238"/>
                  <a:pt x="3963417" y="10251"/>
                  <a:pt x="3969848" y="8731"/>
                </a:cubicBezTo>
                <a:cubicBezTo>
                  <a:pt x="4013259" y="-5983"/>
                  <a:pt x="4053453" y="367"/>
                  <a:pt x="4095256" y="9745"/>
                </a:cubicBezTo>
                <a:cubicBezTo>
                  <a:pt x="4100080" y="10758"/>
                  <a:pt x="4112942" y="8224"/>
                  <a:pt x="4122589" y="8224"/>
                </a:cubicBezTo>
                <a:cubicBezTo>
                  <a:pt x="4161176" y="8224"/>
                  <a:pt x="4199762" y="8224"/>
                  <a:pt x="4239957" y="8731"/>
                </a:cubicBezTo>
                <a:cubicBezTo>
                  <a:pt x="4268898" y="9238"/>
                  <a:pt x="4296230" y="12278"/>
                  <a:pt x="4325171" y="13292"/>
                </a:cubicBezTo>
                <a:cubicBezTo>
                  <a:pt x="4387874" y="15825"/>
                  <a:pt x="4452186" y="19879"/>
                  <a:pt x="4516498" y="19879"/>
                </a:cubicBezTo>
                <a:cubicBezTo>
                  <a:pt x="4637082" y="20386"/>
                  <a:pt x="4757666" y="21906"/>
                  <a:pt x="4876643" y="30013"/>
                </a:cubicBezTo>
                <a:cubicBezTo>
                  <a:pt x="4987580" y="37614"/>
                  <a:pt x="5101733" y="37614"/>
                  <a:pt x="5214279" y="43695"/>
                </a:cubicBezTo>
                <a:cubicBezTo>
                  <a:pt x="5281806" y="47242"/>
                  <a:pt x="5350941" y="53829"/>
                  <a:pt x="5408821" y="64470"/>
                </a:cubicBezTo>
                <a:cubicBezTo>
                  <a:pt x="5471525" y="75618"/>
                  <a:pt x="5519759" y="93860"/>
                  <a:pt x="5576032" y="109062"/>
                </a:cubicBezTo>
                <a:cubicBezTo>
                  <a:pt x="5596933" y="114636"/>
                  <a:pt x="5627481" y="118690"/>
                  <a:pt x="5641951" y="125784"/>
                </a:cubicBezTo>
                <a:cubicBezTo>
                  <a:pt x="5683754" y="145039"/>
                  <a:pt x="5720733" y="165308"/>
                  <a:pt x="5757713" y="185577"/>
                </a:cubicBezTo>
                <a:cubicBezTo>
                  <a:pt x="5785045" y="200272"/>
                  <a:pt x="5812377" y="215473"/>
                  <a:pt x="5833278" y="230675"/>
                </a:cubicBezTo>
                <a:cubicBezTo>
                  <a:pt x="5855787" y="248410"/>
                  <a:pt x="5873473" y="266652"/>
                  <a:pt x="5891159" y="285401"/>
                </a:cubicBezTo>
                <a:cubicBezTo>
                  <a:pt x="5918491" y="314791"/>
                  <a:pt x="5950647" y="344180"/>
                  <a:pt x="5968333" y="374584"/>
                </a:cubicBezTo>
                <a:cubicBezTo>
                  <a:pt x="5994057" y="417148"/>
                  <a:pt x="6006920" y="460726"/>
                  <a:pt x="6026213" y="503797"/>
                </a:cubicBezTo>
                <a:cubicBezTo>
                  <a:pt x="6032644" y="517986"/>
                  <a:pt x="6040683" y="532174"/>
                  <a:pt x="6043899" y="546362"/>
                </a:cubicBezTo>
                <a:cubicBezTo>
                  <a:pt x="6053546" y="586900"/>
                  <a:pt x="6059977" y="626931"/>
                  <a:pt x="6068016" y="667468"/>
                </a:cubicBezTo>
                <a:cubicBezTo>
                  <a:pt x="6079271" y="717634"/>
                  <a:pt x="6095349" y="767292"/>
                  <a:pt x="6103388" y="817458"/>
                </a:cubicBezTo>
                <a:cubicBezTo>
                  <a:pt x="6111427" y="865596"/>
                  <a:pt x="6116507" y="914241"/>
                  <a:pt x="6113966" y="962887"/>
                </a:cubicBezTo>
                <a:cubicBezTo>
                  <a:pt x="6109819" y="1043962"/>
                  <a:pt x="6096956" y="1124531"/>
                  <a:pt x="6084094" y="1205606"/>
                </a:cubicBezTo>
                <a:cubicBezTo>
                  <a:pt x="6076055" y="1255771"/>
                  <a:pt x="6064800" y="1305430"/>
                  <a:pt x="6048722" y="1355089"/>
                </a:cubicBezTo>
                <a:cubicBezTo>
                  <a:pt x="6032644" y="1404747"/>
                  <a:pt x="6008527" y="1453899"/>
                  <a:pt x="5990842" y="1503558"/>
                </a:cubicBezTo>
                <a:cubicBezTo>
                  <a:pt x="5977980" y="1538015"/>
                  <a:pt x="5974764" y="1572472"/>
                  <a:pt x="5960294" y="1606422"/>
                </a:cubicBezTo>
                <a:cubicBezTo>
                  <a:pt x="5947432" y="1637332"/>
                  <a:pt x="5899198" y="1664695"/>
                  <a:pt x="5834886" y="1687498"/>
                </a:cubicBezTo>
                <a:cubicBezTo>
                  <a:pt x="5781829" y="1706753"/>
                  <a:pt x="5740027" y="1728542"/>
                  <a:pt x="5685362" y="1747291"/>
                </a:cubicBezTo>
                <a:cubicBezTo>
                  <a:pt x="5637128" y="1764012"/>
                  <a:pt x="5584071" y="1780734"/>
                  <a:pt x="5500466" y="1781241"/>
                </a:cubicBezTo>
                <a:cubicBezTo>
                  <a:pt x="5481172" y="1781241"/>
                  <a:pt x="5463486" y="1787322"/>
                  <a:pt x="5444193" y="1790362"/>
                </a:cubicBezTo>
                <a:cubicBezTo>
                  <a:pt x="5362196" y="1801510"/>
                  <a:pt x="5276983" y="1811138"/>
                  <a:pt x="5196593" y="1823299"/>
                </a:cubicBezTo>
                <a:cubicBezTo>
                  <a:pt x="5048676" y="1845595"/>
                  <a:pt x="4889505" y="1849142"/>
                  <a:pt x="4730333" y="1851168"/>
                </a:cubicBezTo>
                <a:cubicBezTo>
                  <a:pt x="4669238" y="1852182"/>
                  <a:pt x="4606534" y="1850662"/>
                  <a:pt x="4545437" y="1852182"/>
                </a:cubicBezTo>
                <a:cubicBezTo>
                  <a:pt x="4514890" y="1852689"/>
                  <a:pt x="4485949" y="1857249"/>
                  <a:pt x="4457009" y="1859276"/>
                </a:cubicBezTo>
                <a:cubicBezTo>
                  <a:pt x="4444147" y="1860289"/>
                  <a:pt x="4431285" y="1859783"/>
                  <a:pt x="4416814" y="1860289"/>
                </a:cubicBezTo>
                <a:cubicBezTo>
                  <a:pt x="4397521" y="1860796"/>
                  <a:pt x="4378227" y="1862316"/>
                  <a:pt x="4358934" y="1861810"/>
                </a:cubicBezTo>
                <a:cubicBezTo>
                  <a:pt x="4339641" y="1860796"/>
                  <a:pt x="4326778" y="1858769"/>
                  <a:pt x="4323562" y="1858769"/>
                </a:cubicBezTo>
                <a:close/>
              </a:path>
            </a:pathLst>
          </a:custGeom>
          <a:solidFill>
            <a:srgbClr val="FFFFFF"/>
          </a:solidFill>
          <a:ln cap="sq" cmpd="sng" w="190500">
            <a:solidFill>
              <a:srgbClr val="FF7E8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628797" y="695911"/>
            <a:ext cx="4775991" cy="132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本學期行事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628797" y="2843707"/>
            <a:ext cx="8708019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3.28(六) 親職教育日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628797" y="4229367"/>
            <a:ext cx="8708019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4.18(六) 親職教育講座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9021852" y="4345254"/>
            <a:ext cx="9266148" cy="100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吉靜如</a:t>
            </a:r>
            <a:r>
              <a:rPr b="0" i="0" lang="en-US" sz="5220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(吉官)</a:t>
            </a:r>
            <a:r>
              <a:rPr b="0" i="0" lang="en-US" sz="5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少年調查保護官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628797" y="5614429"/>
            <a:ext cx="11126575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5.07(四) 小廚神競賽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DB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-1999004" y="154485"/>
            <a:ext cx="22806928" cy="9978031"/>
          </a:xfrm>
          <a:custGeom>
            <a:rect b="b" l="l" r="r" t="t"/>
            <a:pathLst>
              <a:path extrusionOk="0" h="9978031" w="22806928">
                <a:moveTo>
                  <a:pt x="0" y="0"/>
                </a:moveTo>
                <a:lnTo>
                  <a:pt x="22806928" y="0"/>
                </a:lnTo>
                <a:lnTo>
                  <a:pt x="22806928" y="9978030"/>
                </a:lnTo>
                <a:lnTo>
                  <a:pt x="0" y="9978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3"/>
          <p:cNvSpPr/>
          <p:nvPr/>
        </p:nvSpPr>
        <p:spPr>
          <a:xfrm>
            <a:off x="2252" y="153192"/>
            <a:ext cx="9859223" cy="1909936"/>
          </a:xfrm>
          <a:custGeom>
            <a:rect b="b" l="l" r="r" t="t"/>
            <a:pathLst>
              <a:path extrusionOk="0" h="2095132" w="10815221">
                <a:moveTo>
                  <a:pt x="7649047" y="2066549"/>
                </a:moveTo>
                <a:cubicBezTo>
                  <a:pt x="7586469" y="2069929"/>
                  <a:pt x="7538114" y="2074437"/>
                  <a:pt x="7489759" y="2075564"/>
                </a:cubicBezTo>
                <a:cubicBezTo>
                  <a:pt x="7216693" y="2080072"/>
                  <a:pt x="6946473" y="2084580"/>
                  <a:pt x="6673407" y="2088524"/>
                </a:cubicBezTo>
                <a:cubicBezTo>
                  <a:pt x="6534030" y="2090214"/>
                  <a:pt x="6394653" y="2091905"/>
                  <a:pt x="6255276" y="2092468"/>
                </a:cubicBezTo>
                <a:cubicBezTo>
                  <a:pt x="6104521" y="2093595"/>
                  <a:pt x="5953766" y="2096699"/>
                  <a:pt x="5805856" y="2094159"/>
                </a:cubicBezTo>
                <a:cubicBezTo>
                  <a:pt x="5663635" y="2093595"/>
                  <a:pt x="5521413" y="2091905"/>
                  <a:pt x="5384880" y="2086834"/>
                </a:cubicBezTo>
                <a:cubicBezTo>
                  <a:pt x="5208526" y="2080635"/>
                  <a:pt x="5029326" y="2080635"/>
                  <a:pt x="4855816" y="2075001"/>
                </a:cubicBezTo>
                <a:cubicBezTo>
                  <a:pt x="4403552" y="2060350"/>
                  <a:pt x="3942754" y="2064295"/>
                  <a:pt x="3487646" y="2058096"/>
                </a:cubicBezTo>
                <a:cubicBezTo>
                  <a:pt x="3231647" y="2054716"/>
                  <a:pt x="2975648" y="2046827"/>
                  <a:pt x="2719650" y="2040065"/>
                </a:cubicBezTo>
                <a:cubicBezTo>
                  <a:pt x="2429518" y="2032740"/>
                  <a:pt x="2139386" y="2024288"/>
                  <a:pt x="1846410" y="2016399"/>
                </a:cubicBezTo>
                <a:cubicBezTo>
                  <a:pt x="1633077" y="2010765"/>
                  <a:pt x="1416901" y="2005130"/>
                  <a:pt x="1203568" y="1999495"/>
                </a:cubicBezTo>
                <a:cubicBezTo>
                  <a:pt x="1197880" y="1999495"/>
                  <a:pt x="1192191" y="1998932"/>
                  <a:pt x="1186502" y="1998932"/>
                </a:cubicBezTo>
                <a:cubicBezTo>
                  <a:pt x="1007303" y="1983718"/>
                  <a:pt x="816726" y="1971885"/>
                  <a:pt x="651749" y="1952163"/>
                </a:cubicBezTo>
                <a:cubicBezTo>
                  <a:pt x="372995" y="1918355"/>
                  <a:pt x="253529" y="1864261"/>
                  <a:pt x="242151" y="1800589"/>
                </a:cubicBezTo>
                <a:cubicBezTo>
                  <a:pt x="239307" y="1778613"/>
                  <a:pt x="225084" y="1757202"/>
                  <a:pt x="225084" y="1735226"/>
                </a:cubicBezTo>
                <a:cubicBezTo>
                  <a:pt x="227929" y="1704798"/>
                  <a:pt x="239307" y="1674934"/>
                  <a:pt x="247840" y="1645070"/>
                </a:cubicBezTo>
                <a:cubicBezTo>
                  <a:pt x="270595" y="1556041"/>
                  <a:pt x="281973" y="1467013"/>
                  <a:pt x="247840" y="1377984"/>
                </a:cubicBezTo>
                <a:cubicBezTo>
                  <a:pt x="216551" y="1297971"/>
                  <a:pt x="188107" y="1218521"/>
                  <a:pt x="156818" y="1138508"/>
                </a:cubicBezTo>
                <a:cubicBezTo>
                  <a:pt x="136907" y="1087231"/>
                  <a:pt x="111307" y="1036519"/>
                  <a:pt x="94241" y="985243"/>
                </a:cubicBezTo>
                <a:cubicBezTo>
                  <a:pt x="82863" y="951434"/>
                  <a:pt x="85707" y="917062"/>
                  <a:pt x="74330" y="883254"/>
                </a:cubicBezTo>
                <a:cubicBezTo>
                  <a:pt x="68641" y="864096"/>
                  <a:pt x="37352" y="845501"/>
                  <a:pt x="34508" y="826343"/>
                </a:cubicBezTo>
                <a:cubicBezTo>
                  <a:pt x="23130" y="780138"/>
                  <a:pt x="20285" y="733370"/>
                  <a:pt x="14597" y="686602"/>
                </a:cubicBezTo>
                <a:cubicBezTo>
                  <a:pt x="11752" y="668571"/>
                  <a:pt x="-2470" y="650539"/>
                  <a:pt x="374" y="632508"/>
                </a:cubicBezTo>
                <a:cubicBezTo>
                  <a:pt x="3219" y="604335"/>
                  <a:pt x="20285" y="576161"/>
                  <a:pt x="23130" y="547987"/>
                </a:cubicBezTo>
                <a:cubicBezTo>
                  <a:pt x="25974" y="515306"/>
                  <a:pt x="8908" y="482624"/>
                  <a:pt x="14597" y="450506"/>
                </a:cubicBezTo>
                <a:cubicBezTo>
                  <a:pt x="14597" y="419515"/>
                  <a:pt x="34508" y="389088"/>
                  <a:pt x="54419" y="358097"/>
                </a:cubicBezTo>
                <a:cubicBezTo>
                  <a:pt x="60107" y="347391"/>
                  <a:pt x="99929" y="337812"/>
                  <a:pt x="111307" y="327106"/>
                </a:cubicBezTo>
                <a:cubicBezTo>
                  <a:pt x="159663" y="274139"/>
                  <a:pt x="210862" y="221173"/>
                  <a:pt x="336017" y="172150"/>
                </a:cubicBezTo>
                <a:cubicBezTo>
                  <a:pt x="364461" y="161444"/>
                  <a:pt x="409972" y="151865"/>
                  <a:pt x="452639" y="143413"/>
                </a:cubicBezTo>
                <a:cubicBezTo>
                  <a:pt x="466861" y="140596"/>
                  <a:pt x="500994" y="142286"/>
                  <a:pt x="509527" y="142286"/>
                </a:cubicBezTo>
                <a:cubicBezTo>
                  <a:pt x="529438" y="134961"/>
                  <a:pt x="540816" y="127636"/>
                  <a:pt x="563572" y="124255"/>
                </a:cubicBezTo>
                <a:cubicBezTo>
                  <a:pt x="685882" y="105661"/>
                  <a:pt x="813881" y="92137"/>
                  <a:pt x="973169" y="88756"/>
                </a:cubicBezTo>
                <a:cubicBezTo>
                  <a:pt x="1092636" y="85939"/>
                  <a:pt x="1209257" y="75796"/>
                  <a:pt x="1328723" y="70162"/>
                </a:cubicBezTo>
                <a:cubicBezTo>
                  <a:pt x="1473789" y="63400"/>
                  <a:pt x="1618855" y="55511"/>
                  <a:pt x="1769610" y="51567"/>
                </a:cubicBezTo>
                <a:cubicBezTo>
                  <a:pt x="1906143" y="48186"/>
                  <a:pt x="2036986" y="40861"/>
                  <a:pt x="2176363" y="38607"/>
                </a:cubicBezTo>
                <a:cubicBezTo>
                  <a:pt x="2318585" y="36353"/>
                  <a:pt x="2460806" y="29592"/>
                  <a:pt x="2605872" y="27338"/>
                </a:cubicBezTo>
                <a:cubicBezTo>
                  <a:pt x="2998404" y="21703"/>
                  <a:pt x="3393780" y="17759"/>
                  <a:pt x="3786311" y="13251"/>
                </a:cubicBezTo>
                <a:cubicBezTo>
                  <a:pt x="3883022" y="12124"/>
                  <a:pt x="3979732" y="13251"/>
                  <a:pt x="4076443" y="13814"/>
                </a:cubicBezTo>
                <a:cubicBezTo>
                  <a:pt x="4124798" y="14378"/>
                  <a:pt x="4173153" y="16632"/>
                  <a:pt x="4224353" y="17759"/>
                </a:cubicBezTo>
                <a:cubicBezTo>
                  <a:pt x="4247108" y="18322"/>
                  <a:pt x="4269864" y="16632"/>
                  <a:pt x="4292619" y="16632"/>
                </a:cubicBezTo>
                <a:cubicBezTo>
                  <a:pt x="4360885" y="16632"/>
                  <a:pt x="4431996" y="16632"/>
                  <a:pt x="4500263" y="16068"/>
                </a:cubicBezTo>
                <a:cubicBezTo>
                  <a:pt x="4631106" y="14941"/>
                  <a:pt x="4764795" y="12124"/>
                  <a:pt x="4895638" y="12124"/>
                </a:cubicBezTo>
                <a:cubicBezTo>
                  <a:pt x="5023638" y="12124"/>
                  <a:pt x="5151637" y="13814"/>
                  <a:pt x="5279637" y="14941"/>
                </a:cubicBezTo>
                <a:lnTo>
                  <a:pt x="5382036" y="14941"/>
                </a:lnTo>
                <a:cubicBezTo>
                  <a:pt x="5538480" y="13814"/>
                  <a:pt x="5692079" y="13814"/>
                  <a:pt x="5848522" y="12124"/>
                </a:cubicBezTo>
                <a:cubicBezTo>
                  <a:pt x="5999277" y="10434"/>
                  <a:pt x="6147188" y="6489"/>
                  <a:pt x="6297942" y="4799"/>
                </a:cubicBezTo>
                <a:cubicBezTo>
                  <a:pt x="6369053" y="3672"/>
                  <a:pt x="6443009" y="3672"/>
                  <a:pt x="6514119" y="6489"/>
                </a:cubicBezTo>
                <a:cubicBezTo>
                  <a:pt x="6622207" y="10434"/>
                  <a:pt x="6724607" y="12687"/>
                  <a:pt x="6832696" y="6489"/>
                </a:cubicBezTo>
                <a:cubicBezTo>
                  <a:pt x="6872517" y="4235"/>
                  <a:pt x="6923717" y="8180"/>
                  <a:pt x="6969228" y="9307"/>
                </a:cubicBezTo>
                <a:cubicBezTo>
                  <a:pt x="6989139" y="9870"/>
                  <a:pt x="7011895" y="10997"/>
                  <a:pt x="7023272" y="9307"/>
                </a:cubicBezTo>
                <a:cubicBezTo>
                  <a:pt x="7100072" y="-6202"/>
                  <a:pt x="7171182" y="148"/>
                  <a:pt x="7245138" y="10434"/>
                </a:cubicBezTo>
                <a:cubicBezTo>
                  <a:pt x="7253671" y="11561"/>
                  <a:pt x="7276426" y="8743"/>
                  <a:pt x="7293493" y="8743"/>
                </a:cubicBezTo>
                <a:cubicBezTo>
                  <a:pt x="7361759" y="8743"/>
                  <a:pt x="7430025" y="8743"/>
                  <a:pt x="7501136" y="9307"/>
                </a:cubicBezTo>
                <a:cubicBezTo>
                  <a:pt x="7552336" y="9870"/>
                  <a:pt x="7600691" y="13251"/>
                  <a:pt x="7651891" y="14378"/>
                </a:cubicBezTo>
                <a:cubicBezTo>
                  <a:pt x="7762824" y="17195"/>
                  <a:pt x="7876601" y="21703"/>
                  <a:pt x="7990379" y="21703"/>
                </a:cubicBezTo>
                <a:cubicBezTo>
                  <a:pt x="8203710" y="22267"/>
                  <a:pt x="8417043" y="23957"/>
                  <a:pt x="8627530" y="32973"/>
                </a:cubicBezTo>
                <a:cubicBezTo>
                  <a:pt x="8823796" y="41425"/>
                  <a:pt x="9025751" y="41425"/>
                  <a:pt x="9224861" y="48186"/>
                </a:cubicBezTo>
                <a:cubicBezTo>
                  <a:pt x="9344327" y="52131"/>
                  <a:pt x="9466637" y="59456"/>
                  <a:pt x="9569037" y="71289"/>
                </a:cubicBezTo>
                <a:cubicBezTo>
                  <a:pt x="9679969" y="83685"/>
                  <a:pt x="9765303" y="103970"/>
                  <a:pt x="9864858" y="120874"/>
                </a:cubicBezTo>
                <a:cubicBezTo>
                  <a:pt x="9901836" y="127073"/>
                  <a:pt x="9955880" y="131580"/>
                  <a:pt x="9981480" y="139469"/>
                </a:cubicBezTo>
                <a:cubicBezTo>
                  <a:pt x="10055435" y="160881"/>
                  <a:pt x="10120856" y="183420"/>
                  <a:pt x="10186279" y="205959"/>
                </a:cubicBezTo>
                <a:cubicBezTo>
                  <a:pt x="10234634" y="222300"/>
                  <a:pt x="10282989" y="239204"/>
                  <a:pt x="10319967" y="256108"/>
                </a:cubicBezTo>
                <a:cubicBezTo>
                  <a:pt x="10359788" y="275830"/>
                  <a:pt x="10391077" y="296115"/>
                  <a:pt x="10422366" y="316963"/>
                </a:cubicBezTo>
                <a:cubicBezTo>
                  <a:pt x="10470722" y="349645"/>
                  <a:pt x="10527611" y="382326"/>
                  <a:pt x="10558899" y="416134"/>
                </a:cubicBezTo>
                <a:cubicBezTo>
                  <a:pt x="10604410" y="463466"/>
                  <a:pt x="10627166" y="511925"/>
                  <a:pt x="10661298" y="559820"/>
                </a:cubicBezTo>
                <a:cubicBezTo>
                  <a:pt x="10672675" y="575598"/>
                  <a:pt x="10686898" y="591375"/>
                  <a:pt x="10692586" y="607152"/>
                </a:cubicBezTo>
                <a:cubicBezTo>
                  <a:pt x="10709654" y="652230"/>
                  <a:pt x="10721031" y="696744"/>
                  <a:pt x="10735254" y="741822"/>
                </a:cubicBezTo>
                <a:cubicBezTo>
                  <a:pt x="10755165" y="797606"/>
                  <a:pt x="10783609" y="852826"/>
                  <a:pt x="10797831" y="908610"/>
                </a:cubicBezTo>
                <a:cubicBezTo>
                  <a:pt x="10812053" y="962140"/>
                  <a:pt x="10817133" y="1016234"/>
                  <a:pt x="10814593" y="1070327"/>
                </a:cubicBezTo>
                <a:cubicBezTo>
                  <a:pt x="10809209" y="1160483"/>
                  <a:pt x="10786453" y="1250075"/>
                  <a:pt x="10763698" y="1340231"/>
                </a:cubicBezTo>
                <a:cubicBezTo>
                  <a:pt x="10749475" y="1396015"/>
                  <a:pt x="10729564" y="1451235"/>
                  <a:pt x="10701120" y="1506456"/>
                </a:cubicBezTo>
                <a:cubicBezTo>
                  <a:pt x="10672675" y="1561676"/>
                  <a:pt x="10630009" y="1616333"/>
                  <a:pt x="10598721" y="1671553"/>
                </a:cubicBezTo>
                <a:cubicBezTo>
                  <a:pt x="10575965" y="1709870"/>
                  <a:pt x="10570277" y="1748186"/>
                  <a:pt x="10544676" y="1785939"/>
                </a:cubicBezTo>
                <a:cubicBezTo>
                  <a:pt x="10521921" y="1820310"/>
                  <a:pt x="10436588" y="1850738"/>
                  <a:pt x="10322811" y="1876094"/>
                </a:cubicBezTo>
                <a:cubicBezTo>
                  <a:pt x="10228945" y="1897506"/>
                  <a:pt x="10154990" y="1921736"/>
                  <a:pt x="10058279" y="1942584"/>
                </a:cubicBezTo>
                <a:cubicBezTo>
                  <a:pt x="9972947" y="1961179"/>
                  <a:pt x="9879080" y="1979774"/>
                  <a:pt x="9731170" y="1980337"/>
                </a:cubicBezTo>
                <a:cubicBezTo>
                  <a:pt x="9697036" y="1980337"/>
                  <a:pt x="9665748" y="1987099"/>
                  <a:pt x="9631615" y="1990480"/>
                </a:cubicBezTo>
                <a:cubicBezTo>
                  <a:pt x="9486548" y="2002876"/>
                  <a:pt x="9335793" y="2013582"/>
                  <a:pt x="9193572" y="2027105"/>
                </a:cubicBezTo>
                <a:cubicBezTo>
                  <a:pt x="8931885" y="2051898"/>
                  <a:pt x="8650286" y="2055842"/>
                  <a:pt x="8368687" y="2058096"/>
                </a:cubicBezTo>
                <a:cubicBezTo>
                  <a:pt x="8260599" y="2059223"/>
                  <a:pt x="8149667" y="2057533"/>
                  <a:pt x="8041578" y="2059223"/>
                </a:cubicBezTo>
                <a:cubicBezTo>
                  <a:pt x="7987534" y="2059787"/>
                  <a:pt x="7936335" y="2064858"/>
                  <a:pt x="7885134" y="2067112"/>
                </a:cubicBezTo>
                <a:cubicBezTo>
                  <a:pt x="7862379" y="2068239"/>
                  <a:pt x="7839624" y="2067675"/>
                  <a:pt x="7814023" y="2068239"/>
                </a:cubicBezTo>
                <a:cubicBezTo>
                  <a:pt x="7779891" y="2068802"/>
                  <a:pt x="7745757" y="2070493"/>
                  <a:pt x="7711624" y="2069929"/>
                </a:cubicBezTo>
                <a:cubicBezTo>
                  <a:pt x="7677491" y="2068802"/>
                  <a:pt x="7654736" y="2066549"/>
                  <a:pt x="7649047" y="2066549"/>
                </a:cubicBezTo>
                <a:close/>
              </a:path>
            </a:pathLst>
          </a:custGeom>
          <a:solidFill>
            <a:srgbClr val="FFFFFF"/>
          </a:solidFill>
          <a:ln cap="sq" cmpd="sng" w="190500">
            <a:solidFill>
              <a:srgbClr val="9B89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608708" y="333375"/>
            <a:ext cx="924988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下學期會做的事-</a:t>
            </a:r>
            <a:r>
              <a:rPr b="0" i="0" lang="en-US" sz="6000" u="none" cap="none" strike="noStrike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輔導組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1028700" y="2094305"/>
            <a:ext cx="4056951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學習扶助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1028700" y="3375772"/>
            <a:ext cx="11232075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性平宣導(五年級)：04.17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1028700" y="6068068"/>
            <a:ext cx="11232075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母親節活動</a:t>
            </a:r>
            <a:endParaRPr b="0" i="0" sz="621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028700" y="7506791"/>
            <a:ext cx="16688560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適應欠佳學生協調：期末</a:t>
            </a:r>
            <a:r>
              <a:rPr b="0" i="0" lang="en-US" sz="6219" u="none" cap="none" strike="noStrike">
                <a:solidFill>
                  <a:srgbClr val="32CACE"/>
                </a:solidFill>
                <a:latin typeface="Arial"/>
                <a:ea typeface="Arial"/>
                <a:cs typeface="Arial"/>
                <a:sym typeface="Arial"/>
              </a:rPr>
              <a:t>職配會結束後</a:t>
            </a: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擇日辦理</a:t>
            </a:r>
            <a:endParaRPr b="0" i="0" sz="621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028700" y="4632601"/>
            <a:ext cx="14211300" cy="1027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目睹暴力兒少宣導(二年級)：04.30</a:t>
            </a:r>
            <a:endParaRPr b="0" i="0" sz="621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DB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-1999004" y="154485"/>
            <a:ext cx="22806928" cy="9978031"/>
          </a:xfrm>
          <a:custGeom>
            <a:rect b="b" l="l" r="r" t="t"/>
            <a:pathLst>
              <a:path extrusionOk="0" h="9978031" w="22806928">
                <a:moveTo>
                  <a:pt x="0" y="0"/>
                </a:moveTo>
                <a:lnTo>
                  <a:pt x="22806928" y="0"/>
                </a:lnTo>
                <a:lnTo>
                  <a:pt x="22806928" y="9978030"/>
                </a:lnTo>
                <a:lnTo>
                  <a:pt x="0" y="9978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4"/>
          <p:cNvSpPr/>
          <p:nvPr/>
        </p:nvSpPr>
        <p:spPr>
          <a:xfrm>
            <a:off x="2366" y="153192"/>
            <a:ext cx="10355460" cy="1909936"/>
          </a:xfrm>
          <a:custGeom>
            <a:rect b="b" l="l" r="r" t="t"/>
            <a:pathLst>
              <a:path extrusionOk="0" h="2095132" w="11359574">
                <a:moveTo>
                  <a:pt x="8034154" y="2066549"/>
                </a:moveTo>
                <a:cubicBezTo>
                  <a:pt x="7968425" y="2069929"/>
                  <a:pt x="7917636" y="2074437"/>
                  <a:pt x="7866846" y="2075564"/>
                </a:cubicBezTo>
                <a:cubicBezTo>
                  <a:pt x="7580033" y="2080072"/>
                  <a:pt x="7296207" y="2084580"/>
                  <a:pt x="7009393" y="2088524"/>
                </a:cubicBezTo>
                <a:cubicBezTo>
                  <a:pt x="6863000" y="2090214"/>
                  <a:pt x="6716605" y="2091905"/>
                  <a:pt x="6570211" y="2092468"/>
                </a:cubicBezTo>
                <a:cubicBezTo>
                  <a:pt x="6411866" y="2093595"/>
                  <a:pt x="6253521" y="2096699"/>
                  <a:pt x="6098164" y="2094159"/>
                </a:cubicBezTo>
                <a:cubicBezTo>
                  <a:pt x="5948782" y="2093595"/>
                  <a:pt x="5799400" y="2091905"/>
                  <a:pt x="5655993" y="2086834"/>
                </a:cubicBezTo>
                <a:cubicBezTo>
                  <a:pt x="5470760" y="2080635"/>
                  <a:pt x="5282538" y="2080635"/>
                  <a:pt x="5100292" y="2075001"/>
                </a:cubicBezTo>
                <a:cubicBezTo>
                  <a:pt x="4625258" y="2060350"/>
                  <a:pt x="4141260" y="2064295"/>
                  <a:pt x="3663238" y="2058096"/>
                </a:cubicBezTo>
                <a:cubicBezTo>
                  <a:pt x="3394351" y="2054716"/>
                  <a:pt x="3125463" y="2046827"/>
                  <a:pt x="2856575" y="2040065"/>
                </a:cubicBezTo>
                <a:cubicBezTo>
                  <a:pt x="2551836" y="2032740"/>
                  <a:pt x="2247097" y="2024288"/>
                  <a:pt x="1939370" y="2016399"/>
                </a:cubicBezTo>
                <a:cubicBezTo>
                  <a:pt x="1715297" y="2010765"/>
                  <a:pt x="1488237" y="2005130"/>
                  <a:pt x="1264164" y="1999495"/>
                </a:cubicBezTo>
                <a:cubicBezTo>
                  <a:pt x="1258189" y="1999495"/>
                  <a:pt x="1252213" y="1998932"/>
                  <a:pt x="1246238" y="1998932"/>
                </a:cubicBezTo>
                <a:cubicBezTo>
                  <a:pt x="1058017" y="1983718"/>
                  <a:pt x="857845" y="1971885"/>
                  <a:pt x="684562" y="1952163"/>
                </a:cubicBezTo>
                <a:cubicBezTo>
                  <a:pt x="391773" y="1918355"/>
                  <a:pt x="266293" y="1864261"/>
                  <a:pt x="254342" y="1800589"/>
                </a:cubicBezTo>
                <a:cubicBezTo>
                  <a:pt x="251354" y="1778613"/>
                  <a:pt x="236416" y="1757202"/>
                  <a:pt x="236416" y="1735226"/>
                </a:cubicBezTo>
                <a:cubicBezTo>
                  <a:pt x="239404" y="1704798"/>
                  <a:pt x="251354" y="1674934"/>
                  <a:pt x="260317" y="1645070"/>
                </a:cubicBezTo>
                <a:cubicBezTo>
                  <a:pt x="284218" y="1556041"/>
                  <a:pt x="296169" y="1467013"/>
                  <a:pt x="260317" y="1377984"/>
                </a:cubicBezTo>
                <a:cubicBezTo>
                  <a:pt x="227453" y="1297971"/>
                  <a:pt x="197577" y="1218521"/>
                  <a:pt x="164713" y="1138508"/>
                </a:cubicBezTo>
                <a:cubicBezTo>
                  <a:pt x="143799" y="1087231"/>
                  <a:pt x="116911" y="1036519"/>
                  <a:pt x="98985" y="985243"/>
                </a:cubicBezTo>
                <a:cubicBezTo>
                  <a:pt x="87034" y="951434"/>
                  <a:pt x="90022" y="917062"/>
                  <a:pt x="78071" y="883254"/>
                </a:cubicBezTo>
                <a:cubicBezTo>
                  <a:pt x="72096" y="864096"/>
                  <a:pt x="39232" y="845501"/>
                  <a:pt x="36244" y="826343"/>
                </a:cubicBezTo>
                <a:cubicBezTo>
                  <a:pt x="24294" y="780138"/>
                  <a:pt x="21306" y="733370"/>
                  <a:pt x="15331" y="686602"/>
                </a:cubicBezTo>
                <a:cubicBezTo>
                  <a:pt x="12343" y="668571"/>
                  <a:pt x="-2595" y="650539"/>
                  <a:pt x="393" y="632508"/>
                </a:cubicBezTo>
                <a:cubicBezTo>
                  <a:pt x="3380" y="604335"/>
                  <a:pt x="21306" y="576161"/>
                  <a:pt x="24294" y="547987"/>
                </a:cubicBezTo>
                <a:cubicBezTo>
                  <a:pt x="27281" y="515306"/>
                  <a:pt x="9356" y="482624"/>
                  <a:pt x="15331" y="450506"/>
                </a:cubicBezTo>
                <a:cubicBezTo>
                  <a:pt x="15331" y="419515"/>
                  <a:pt x="36244" y="389088"/>
                  <a:pt x="57158" y="358097"/>
                </a:cubicBezTo>
                <a:cubicBezTo>
                  <a:pt x="63133" y="347391"/>
                  <a:pt x="104960" y="337812"/>
                  <a:pt x="116911" y="327106"/>
                </a:cubicBezTo>
                <a:cubicBezTo>
                  <a:pt x="167700" y="274139"/>
                  <a:pt x="221478" y="221173"/>
                  <a:pt x="352934" y="172150"/>
                </a:cubicBezTo>
                <a:cubicBezTo>
                  <a:pt x="382810" y="161444"/>
                  <a:pt x="430613" y="151865"/>
                  <a:pt x="475427" y="143413"/>
                </a:cubicBezTo>
                <a:cubicBezTo>
                  <a:pt x="490365" y="140596"/>
                  <a:pt x="526217" y="142286"/>
                  <a:pt x="535180" y="142286"/>
                </a:cubicBezTo>
                <a:cubicBezTo>
                  <a:pt x="556094" y="134961"/>
                  <a:pt x="568044" y="127636"/>
                  <a:pt x="591945" y="124255"/>
                </a:cubicBezTo>
                <a:cubicBezTo>
                  <a:pt x="720414" y="105661"/>
                  <a:pt x="854857" y="92137"/>
                  <a:pt x="1022165" y="88756"/>
                </a:cubicBezTo>
                <a:cubicBezTo>
                  <a:pt x="1147646" y="85939"/>
                  <a:pt x="1270139" y="75796"/>
                  <a:pt x="1395620" y="70162"/>
                </a:cubicBezTo>
                <a:cubicBezTo>
                  <a:pt x="1547990" y="63400"/>
                  <a:pt x="1700359" y="55511"/>
                  <a:pt x="1858704" y="51567"/>
                </a:cubicBezTo>
                <a:cubicBezTo>
                  <a:pt x="2002111" y="48186"/>
                  <a:pt x="2139542" y="40861"/>
                  <a:pt x="2285936" y="38607"/>
                </a:cubicBezTo>
                <a:cubicBezTo>
                  <a:pt x="2435318" y="36353"/>
                  <a:pt x="2584700" y="29592"/>
                  <a:pt x="2737070" y="27338"/>
                </a:cubicBezTo>
                <a:cubicBezTo>
                  <a:pt x="3149364" y="21703"/>
                  <a:pt x="3564646" y="17759"/>
                  <a:pt x="3976940" y="13251"/>
                </a:cubicBezTo>
                <a:cubicBezTo>
                  <a:pt x="4078520" y="12124"/>
                  <a:pt x="4180100" y="13251"/>
                  <a:pt x="4281679" y="13814"/>
                </a:cubicBezTo>
                <a:cubicBezTo>
                  <a:pt x="4332469" y="14378"/>
                  <a:pt x="4383259" y="16632"/>
                  <a:pt x="4437037" y="17759"/>
                </a:cubicBezTo>
                <a:cubicBezTo>
                  <a:pt x="4460938" y="18322"/>
                  <a:pt x="4484839" y="16632"/>
                  <a:pt x="4508740" y="16632"/>
                </a:cubicBezTo>
                <a:cubicBezTo>
                  <a:pt x="4580443" y="16632"/>
                  <a:pt x="4655134" y="16632"/>
                  <a:pt x="4726838" y="16068"/>
                </a:cubicBezTo>
                <a:cubicBezTo>
                  <a:pt x="4864269" y="14941"/>
                  <a:pt x="5004688" y="12124"/>
                  <a:pt x="5142119" y="12124"/>
                </a:cubicBezTo>
                <a:cubicBezTo>
                  <a:pt x="5276563" y="12124"/>
                  <a:pt x="5411007" y="13814"/>
                  <a:pt x="5545450" y="14941"/>
                </a:cubicBezTo>
                <a:lnTo>
                  <a:pt x="5653006" y="14941"/>
                </a:lnTo>
                <a:cubicBezTo>
                  <a:pt x="5817326" y="13814"/>
                  <a:pt x="5978658" y="13814"/>
                  <a:pt x="6142978" y="12124"/>
                </a:cubicBezTo>
                <a:cubicBezTo>
                  <a:pt x="6301323" y="10434"/>
                  <a:pt x="6456681" y="6489"/>
                  <a:pt x="6615025" y="4799"/>
                </a:cubicBezTo>
                <a:cubicBezTo>
                  <a:pt x="6689717" y="3672"/>
                  <a:pt x="6767395" y="3672"/>
                  <a:pt x="6842086" y="6489"/>
                </a:cubicBezTo>
                <a:cubicBezTo>
                  <a:pt x="6955616" y="10434"/>
                  <a:pt x="7063171" y="12687"/>
                  <a:pt x="7176702" y="6489"/>
                </a:cubicBezTo>
                <a:cubicBezTo>
                  <a:pt x="7218529" y="4235"/>
                  <a:pt x="7272306" y="8180"/>
                  <a:pt x="7320108" y="9307"/>
                </a:cubicBezTo>
                <a:cubicBezTo>
                  <a:pt x="7341022" y="9870"/>
                  <a:pt x="7364923" y="10997"/>
                  <a:pt x="7376873" y="9307"/>
                </a:cubicBezTo>
                <a:cubicBezTo>
                  <a:pt x="7457540" y="-6202"/>
                  <a:pt x="7532230" y="148"/>
                  <a:pt x="7609909" y="10434"/>
                </a:cubicBezTo>
                <a:cubicBezTo>
                  <a:pt x="7618872" y="11561"/>
                  <a:pt x="7642773" y="8743"/>
                  <a:pt x="7660699" y="8743"/>
                </a:cubicBezTo>
                <a:cubicBezTo>
                  <a:pt x="7732402" y="8743"/>
                  <a:pt x="7804105" y="8743"/>
                  <a:pt x="7878796" y="9307"/>
                </a:cubicBezTo>
                <a:cubicBezTo>
                  <a:pt x="7932574" y="9870"/>
                  <a:pt x="7983363" y="13251"/>
                  <a:pt x="8037141" y="14378"/>
                </a:cubicBezTo>
                <a:cubicBezTo>
                  <a:pt x="8153659" y="17195"/>
                  <a:pt x="8273165" y="21703"/>
                  <a:pt x="8392671" y="21703"/>
                </a:cubicBezTo>
                <a:cubicBezTo>
                  <a:pt x="8616743" y="22267"/>
                  <a:pt x="8840816" y="23957"/>
                  <a:pt x="9061901" y="32973"/>
                </a:cubicBezTo>
                <a:cubicBezTo>
                  <a:pt x="9268048" y="41425"/>
                  <a:pt x="9480171" y="41425"/>
                  <a:pt x="9689306" y="48186"/>
                </a:cubicBezTo>
                <a:cubicBezTo>
                  <a:pt x="9814787" y="52131"/>
                  <a:pt x="9943255" y="59456"/>
                  <a:pt x="10050810" y="71289"/>
                </a:cubicBezTo>
                <a:cubicBezTo>
                  <a:pt x="10167328" y="83685"/>
                  <a:pt x="10256957" y="103970"/>
                  <a:pt x="10361524" y="120874"/>
                </a:cubicBezTo>
                <a:cubicBezTo>
                  <a:pt x="10400365" y="127073"/>
                  <a:pt x="10457129" y="131580"/>
                  <a:pt x="10484018" y="139469"/>
                </a:cubicBezTo>
                <a:cubicBezTo>
                  <a:pt x="10561697" y="160881"/>
                  <a:pt x="10630412" y="183420"/>
                  <a:pt x="10699129" y="205959"/>
                </a:cubicBezTo>
                <a:cubicBezTo>
                  <a:pt x="10749918" y="222300"/>
                  <a:pt x="10800708" y="239204"/>
                  <a:pt x="10839547" y="256108"/>
                </a:cubicBezTo>
                <a:cubicBezTo>
                  <a:pt x="10881373" y="275830"/>
                  <a:pt x="10914238" y="296115"/>
                  <a:pt x="10947102" y="316963"/>
                </a:cubicBezTo>
                <a:cubicBezTo>
                  <a:pt x="10997892" y="349645"/>
                  <a:pt x="11057645" y="382326"/>
                  <a:pt x="11090509" y="416134"/>
                </a:cubicBezTo>
                <a:cubicBezTo>
                  <a:pt x="11138311" y="463466"/>
                  <a:pt x="11162213" y="511925"/>
                  <a:pt x="11198063" y="559820"/>
                </a:cubicBezTo>
                <a:cubicBezTo>
                  <a:pt x="11210014" y="575598"/>
                  <a:pt x="11224952" y="591375"/>
                  <a:pt x="11230928" y="607152"/>
                </a:cubicBezTo>
                <a:cubicBezTo>
                  <a:pt x="11248854" y="652230"/>
                  <a:pt x="11260804" y="696744"/>
                  <a:pt x="11275742" y="741822"/>
                </a:cubicBezTo>
                <a:cubicBezTo>
                  <a:pt x="11296656" y="797606"/>
                  <a:pt x="11326532" y="852826"/>
                  <a:pt x="11341471" y="908610"/>
                </a:cubicBezTo>
                <a:cubicBezTo>
                  <a:pt x="11356409" y="962140"/>
                  <a:pt x="11361489" y="1016234"/>
                  <a:pt x="11358949" y="1070327"/>
                </a:cubicBezTo>
                <a:cubicBezTo>
                  <a:pt x="11353421" y="1160483"/>
                  <a:pt x="11329520" y="1250075"/>
                  <a:pt x="11305619" y="1340231"/>
                </a:cubicBezTo>
                <a:cubicBezTo>
                  <a:pt x="11290681" y="1396015"/>
                  <a:pt x="11269767" y="1451235"/>
                  <a:pt x="11239890" y="1506456"/>
                </a:cubicBezTo>
                <a:cubicBezTo>
                  <a:pt x="11210014" y="1561676"/>
                  <a:pt x="11165199" y="1616333"/>
                  <a:pt x="11132336" y="1671553"/>
                </a:cubicBezTo>
                <a:cubicBezTo>
                  <a:pt x="11108435" y="1709870"/>
                  <a:pt x="11102460" y="1748186"/>
                  <a:pt x="11075570" y="1785939"/>
                </a:cubicBezTo>
                <a:cubicBezTo>
                  <a:pt x="11051669" y="1820310"/>
                  <a:pt x="10962040" y="1850738"/>
                  <a:pt x="10842534" y="1876094"/>
                </a:cubicBezTo>
                <a:cubicBezTo>
                  <a:pt x="10743943" y="1897506"/>
                  <a:pt x="10666264" y="1921736"/>
                  <a:pt x="10564685" y="1942584"/>
                </a:cubicBezTo>
                <a:cubicBezTo>
                  <a:pt x="10475055" y="1961179"/>
                  <a:pt x="10376463" y="1979774"/>
                  <a:pt x="10221106" y="1980337"/>
                </a:cubicBezTo>
                <a:cubicBezTo>
                  <a:pt x="10185254" y="1980337"/>
                  <a:pt x="10152390" y="1987099"/>
                  <a:pt x="10116539" y="1990480"/>
                </a:cubicBezTo>
                <a:cubicBezTo>
                  <a:pt x="9964169" y="2002876"/>
                  <a:pt x="9805823" y="2013582"/>
                  <a:pt x="9656442" y="2027105"/>
                </a:cubicBezTo>
                <a:cubicBezTo>
                  <a:pt x="9381579" y="2051898"/>
                  <a:pt x="9085803" y="2055842"/>
                  <a:pt x="8790026" y="2058096"/>
                </a:cubicBezTo>
                <a:cubicBezTo>
                  <a:pt x="8676496" y="2059223"/>
                  <a:pt x="8559978" y="2057533"/>
                  <a:pt x="8446447" y="2059223"/>
                </a:cubicBezTo>
                <a:cubicBezTo>
                  <a:pt x="8389683" y="2059787"/>
                  <a:pt x="8335905" y="2064858"/>
                  <a:pt x="8282127" y="2067112"/>
                </a:cubicBezTo>
                <a:cubicBezTo>
                  <a:pt x="8258227" y="2068239"/>
                  <a:pt x="8234326" y="2067675"/>
                  <a:pt x="8207436" y="2068239"/>
                </a:cubicBezTo>
                <a:cubicBezTo>
                  <a:pt x="8171585" y="2068802"/>
                  <a:pt x="8135734" y="2070493"/>
                  <a:pt x="8099883" y="2069929"/>
                </a:cubicBezTo>
                <a:cubicBezTo>
                  <a:pt x="8064030" y="2068802"/>
                  <a:pt x="8040130" y="2066549"/>
                  <a:pt x="8034154" y="2066549"/>
                </a:cubicBezTo>
                <a:close/>
              </a:path>
            </a:pathLst>
          </a:custGeom>
          <a:solidFill>
            <a:srgbClr val="FFFFFF"/>
          </a:solidFill>
          <a:ln cap="sq" cmpd="sng" w="190500">
            <a:solidFill>
              <a:srgbClr val="9B89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608708" y="358984"/>
            <a:ext cx="9746232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下學期會做的事-</a:t>
            </a:r>
            <a:r>
              <a:rPr b="0" i="0" lang="en-US" sz="6000" u="none" cap="none" strike="noStrike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專輔教師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1028700" y="2252740"/>
            <a:ext cx="4056951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個別輔導：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5085651" y="2368048"/>
            <a:ext cx="6252255" cy="95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rPr>
              <a:t>維尼信箱、導師提出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028700" y="3462018"/>
            <a:ext cx="4056951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班級輔導：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1028700" y="5889242"/>
            <a:ext cx="5340646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宣導講座：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1028700" y="4675630"/>
            <a:ext cx="5340646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小團體輔導：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1028700" y="7102854"/>
            <a:ext cx="4929691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瑞文氏測驗：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5085651" y="3606107"/>
            <a:ext cx="5098791" cy="95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rPr>
              <a:t>一到六年級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5958391" y="4771487"/>
            <a:ext cx="5098791" cy="95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rPr>
              <a:t>四年級-藝術療癒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10929078" y="4723255"/>
            <a:ext cx="5098791" cy="95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rPr>
              <a:t>五年級-園藝療癒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5048443" y="6051167"/>
            <a:ext cx="6289464" cy="95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rPr>
              <a:t>性平宣導(三、六年級)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5787763" y="7245729"/>
            <a:ext cx="6139939" cy="95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rPr>
              <a:t>一年級圖形推理測驗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1028700" y="8316466"/>
            <a:ext cx="4148770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愛心輔導：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5085651" y="8440291"/>
            <a:ext cx="5098791" cy="95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rPr>
              <a:t>志工協助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DB3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-1999004" y="154485"/>
            <a:ext cx="22806928" cy="9978031"/>
          </a:xfrm>
          <a:custGeom>
            <a:rect b="b" l="l" r="r" t="t"/>
            <a:pathLst>
              <a:path extrusionOk="0" h="9978031" w="22806928">
                <a:moveTo>
                  <a:pt x="0" y="0"/>
                </a:moveTo>
                <a:lnTo>
                  <a:pt x="22806928" y="0"/>
                </a:lnTo>
                <a:lnTo>
                  <a:pt x="22806928" y="9978030"/>
                </a:lnTo>
                <a:lnTo>
                  <a:pt x="0" y="9978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5"/>
          <p:cNvSpPr/>
          <p:nvPr/>
        </p:nvSpPr>
        <p:spPr>
          <a:xfrm>
            <a:off x="2109" y="153192"/>
            <a:ext cx="9235204" cy="1909936"/>
          </a:xfrm>
          <a:custGeom>
            <a:rect b="b" l="l" r="r" t="t"/>
            <a:pathLst>
              <a:path extrusionOk="0" h="2095132" w="10130693">
                <a:moveTo>
                  <a:pt x="7164770" y="2066549"/>
                </a:moveTo>
                <a:cubicBezTo>
                  <a:pt x="7106154" y="2069929"/>
                  <a:pt x="7060861" y="2074437"/>
                  <a:pt x="7015567" y="2075564"/>
                </a:cubicBezTo>
                <a:cubicBezTo>
                  <a:pt x="6759790" y="2080072"/>
                  <a:pt x="6506678" y="2084580"/>
                  <a:pt x="6250900" y="2088524"/>
                </a:cubicBezTo>
                <a:cubicBezTo>
                  <a:pt x="6120348" y="2090214"/>
                  <a:pt x="5989795" y="2091905"/>
                  <a:pt x="5859242" y="2092468"/>
                </a:cubicBezTo>
                <a:cubicBezTo>
                  <a:pt x="5718031" y="2093595"/>
                  <a:pt x="5576821" y="2096699"/>
                  <a:pt x="5438276" y="2094159"/>
                </a:cubicBezTo>
                <a:cubicBezTo>
                  <a:pt x="5305058" y="2093595"/>
                  <a:pt x="5171841" y="2091905"/>
                  <a:pt x="5043952" y="2086834"/>
                </a:cubicBezTo>
                <a:cubicBezTo>
                  <a:pt x="4878763" y="2080635"/>
                  <a:pt x="4710910" y="2080635"/>
                  <a:pt x="4548385" y="2075001"/>
                </a:cubicBezTo>
                <a:cubicBezTo>
                  <a:pt x="4124754" y="2060350"/>
                  <a:pt x="3693131" y="2064295"/>
                  <a:pt x="3266836" y="2058096"/>
                </a:cubicBezTo>
                <a:cubicBezTo>
                  <a:pt x="3027045" y="2054716"/>
                  <a:pt x="2787254" y="2046827"/>
                  <a:pt x="2547463" y="2040065"/>
                </a:cubicBezTo>
                <a:cubicBezTo>
                  <a:pt x="2275700" y="2032740"/>
                  <a:pt x="2003937" y="2024288"/>
                  <a:pt x="1729509" y="2016399"/>
                </a:cubicBezTo>
                <a:cubicBezTo>
                  <a:pt x="1529684" y="2010765"/>
                  <a:pt x="1327193" y="2005130"/>
                  <a:pt x="1127368" y="1999495"/>
                </a:cubicBezTo>
                <a:cubicBezTo>
                  <a:pt x="1122039" y="1999495"/>
                  <a:pt x="1116710" y="1998932"/>
                  <a:pt x="1111382" y="1998932"/>
                </a:cubicBezTo>
                <a:cubicBezTo>
                  <a:pt x="943528" y="1983718"/>
                  <a:pt x="765017" y="1971885"/>
                  <a:pt x="610485" y="1952163"/>
                </a:cubicBezTo>
                <a:cubicBezTo>
                  <a:pt x="349379" y="1918355"/>
                  <a:pt x="237477" y="1864261"/>
                  <a:pt x="226820" y="1800589"/>
                </a:cubicBezTo>
                <a:cubicBezTo>
                  <a:pt x="224155" y="1778613"/>
                  <a:pt x="210833" y="1757202"/>
                  <a:pt x="210833" y="1735226"/>
                </a:cubicBezTo>
                <a:cubicBezTo>
                  <a:pt x="213498" y="1704798"/>
                  <a:pt x="224155" y="1674934"/>
                  <a:pt x="232148" y="1645070"/>
                </a:cubicBezTo>
                <a:cubicBezTo>
                  <a:pt x="253463" y="1556041"/>
                  <a:pt x="264120" y="1467013"/>
                  <a:pt x="232148" y="1377984"/>
                </a:cubicBezTo>
                <a:cubicBezTo>
                  <a:pt x="202840" y="1297971"/>
                  <a:pt x="176197" y="1218521"/>
                  <a:pt x="146889" y="1138508"/>
                </a:cubicBezTo>
                <a:cubicBezTo>
                  <a:pt x="128239" y="1087231"/>
                  <a:pt x="104260" y="1036519"/>
                  <a:pt x="88274" y="985243"/>
                </a:cubicBezTo>
                <a:cubicBezTo>
                  <a:pt x="77616" y="951434"/>
                  <a:pt x="80281" y="917062"/>
                  <a:pt x="69623" y="883254"/>
                </a:cubicBezTo>
                <a:cubicBezTo>
                  <a:pt x="64295" y="864096"/>
                  <a:pt x="34987" y="845501"/>
                  <a:pt x="32322" y="826343"/>
                </a:cubicBezTo>
                <a:cubicBezTo>
                  <a:pt x="21665" y="780138"/>
                  <a:pt x="19001" y="733370"/>
                  <a:pt x="13672" y="686602"/>
                </a:cubicBezTo>
                <a:cubicBezTo>
                  <a:pt x="11008" y="668571"/>
                  <a:pt x="-2314" y="650539"/>
                  <a:pt x="350" y="632508"/>
                </a:cubicBezTo>
                <a:cubicBezTo>
                  <a:pt x="3015" y="604335"/>
                  <a:pt x="19001" y="576161"/>
                  <a:pt x="21665" y="547987"/>
                </a:cubicBezTo>
                <a:cubicBezTo>
                  <a:pt x="24329" y="515306"/>
                  <a:pt x="8343" y="482624"/>
                  <a:pt x="13672" y="450506"/>
                </a:cubicBezTo>
                <a:cubicBezTo>
                  <a:pt x="13672" y="419515"/>
                  <a:pt x="32322" y="389088"/>
                  <a:pt x="50973" y="358097"/>
                </a:cubicBezTo>
                <a:cubicBezTo>
                  <a:pt x="56302" y="347391"/>
                  <a:pt x="93602" y="337812"/>
                  <a:pt x="104260" y="327106"/>
                </a:cubicBezTo>
                <a:cubicBezTo>
                  <a:pt x="149554" y="274139"/>
                  <a:pt x="197512" y="221173"/>
                  <a:pt x="314743" y="172150"/>
                </a:cubicBezTo>
                <a:cubicBezTo>
                  <a:pt x="341386" y="161444"/>
                  <a:pt x="384016" y="151865"/>
                  <a:pt x="423981" y="143413"/>
                </a:cubicBezTo>
                <a:cubicBezTo>
                  <a:pt x="437303" y="140596"/>
                  <a:pt x="469275" y="142286"/>
                  <a:pt x="477268" y="142286"/>
                </a:cubicBezTo>
                <a:cubicBezTo>
                  <a:pt x="495918" y="134961"/>
                  <a:pt x="506576" y="127636"/>
                  <a:pt x="527890" y="124255"/>
                </a:cubicBezTo>
                <a:cubicBezTo>
                  <a:pt x="642457" y="105661"/>
                  <a:pt x="762353" y="92137"/>
                  <a:pt x="911556" y="88756"/>
                </a:cubicBezTo>
                <a:cubicBezTo>
                  <a:pt x="1023458" y="85939"/>
                  <a:pt x="1132696" y="75796"/>
                  <a:pt x="1244599" y="70162"/>
                </a:cubicBezTo>
                <a:cubicBezTo>
                  <a:pt x="1380480" y="63400"/>
                  <a:pt x="1516362" y="55511"/>
                  <a:pt x="1657572" y="51567"/>
                </a:cubicBezTo>
                <a:cubicBezTo>
                  <a:pt x="1785461" y="48186"/>
                  <a:pt x="1908020" y="40861"/>
                  <a:pt x="2038573" y="38607"/>
                </a:cubicBezTo>
                <a:cubicBezTo>
                  <a:pt x="2171790" y="36353"/>
                  <a:pt x="2305008" y="29592"/>
                  <a:pt x="2440889" y="27338"/>
                </a:cubicBezTo>
                <a:cubicBezTo>
                  <a:pt x="2808568" y="21703"/>
                  <a:pt x="3178912" y="17759"/>
                  <a:pt x="3546591" y="13251"/>
                </a:cubicBezTo>
                <a:cubicBezTo>
                  <a:pt x="3637179" y="12124"/>
                  <a:pt x="3727767" y="13251"/>
                  <a:pt x="3818355" y="13814"/>
                </a:cubicBezTo>
                <a:cubicBezTo>
                  <a:pt x="3863649" y="14378"/>
                  <a:pt x="3908943" y="16632"/>
                  <a:pt x="3956901" y="17759"/>
                </a:cubicBezTo>
                <a:cubicBezTo>
                  <a:pt x="3978215" y="18322"/>
                  <a:pt x="3999530" y="16632"/>
                  <a:pt x="4020845" y="16632"/>
                </a:cubicBezTo>
                <a:cubicBezTo>
                  <a:pt x="4084789" y="16632"/>
                  <a:pt x="4151398" y="16632"/>
                  <a:pt x="4215342" y="16068"/>
                </a:cubicBezTo>
                <a:cubicBezTo>
                  <a:pt x="4337902" y="14941"/>
                  <a:pt x="4463126" y="12124"/>
                  <a:pt x="4585685" y="12124"/>
                </a:cubicBezTo>
                <a:cubicBezTo>
                  <a:pt x="4705581" y="12124"/>
                  <a:pt x="4825477" y="13814"/>
                  <a:pt x="4945372" y="14941"/>
                </a:cubicBezTo>
                <a:lnTo>
                  <a:pt x="5041289" y="14941"/>
                </a:lnTo>
                <a:cubicBezTo>
                  <a:pt x="5187827" y="13814"/>
                  <a:pt x="5331702" y="13814"/>
                  <a:pt x="5478241" y="12124"/>
                </a:cubicBezTo>
                <a:cubicBezTo>
                  <a:pt x="5619451" y="10434"/>
                  <a:pt x="5757997" y="6489"/>
                  <a:pt x="5899207" y="4799"/>
                </a:cubicBezTo>
                <a:cubicBezTo>
                  <a:pt x="5965816" y="3672"/>
                  <a:pt x="6035089" y="3672"/>
                  <a:pt x="6101697" y="6489"/>
                </a:cubicBezTo>
                <a:cubicBezTo>
                  <a:pt x="6202942" y="10434"/>
                  <a:pt x="6298859" y="12687"/>
                  <a:pt x="6400104" y="6489"/>
                </a:cubicBezTo>
                <a:cubicBezTo>
                  <a:pt x="6437405" y="4235"/>
                  <a:pt x="6485362" y="8180"/>
                  <a:pt x="6527992" y="9307"/>
                </a:cubicBezTo>
                <a:cubicBezTo>
                  <a:pt x="6546643" y="9870"/>
                  <a:pt x="6567958" y="10997"/>
                  <a:pt x="6578615" y="9307"/>
                </a:cubicBezTo>
                <a:cubicBezTo>
                  <a:pt x="6650552" y="-6202"/>
                  <a:pt x="6717160" y="148"/>
                  <a:pt x="6786434" y="10434"/>
                </a:cubicBezTo>
                <a:cubicBezTo>
                  <a:pt x="6794427" y="11561"/>
                  <a:pt x="6815741" y="8743"/>
                  <a:pt x="6831727" y="8743"/>
                </a:cubicBezTo>
                <a:cubicBezTo>
                  <a:pt x="6895671" y="8743"/>
                  <a:pt x="6959615" y="8743"/>
                  <a:pt x="7026224" y="9307"/>
                </a:cubicBezTo>
                <a:cubicBezTo>
                  <a:pt x="7074183" y="9870"/>
                  <a:pt x="7119476" y="13251"/>
                  <a:pt x="7167434" y="14378"/>
                </a:cubicBezTo>
                <a:cubicBezTo>
                  <a:pt x="7271344" y="17195"/>
                  <a:pt x="7377918" y="21703"/>
                  <a:pt x="7484492" y="21703"/>
                </a:cubicBezTo>
                <a:cubicBezTo>
                  <a:pt x="7684318" y="22267"/>
                  <a:pt x="7884143" y="23957"/>
                  <a:pt x="8081304" y="32973"/>
                </a:cubicBezTo>
                <a:cubicBezTo>
                  <a:pt x="8265144" y="41425"/>
                  <a:pt x="8454312" y="41425"/>
                  <a:pt x="8640817" y="48186"/>
                </a:cubicBezTo>
                <a:cubicBezTo>
                  <a:pt x="8752719" y="52131"/>
                  <a:pt x="8867286" y="59456"/>
                  <a:pt x="8963202" y="71289"/>
                </a:cubicBezTo>
                <a:cubicBezTo>
                  <a:pt x="9067111" y="83685"/>
                  <a:pt x="9147041" y="103970"/>
                  <a:pt x="9240294" y="120874"/>
                </a:cubicBezTo>
                <a:cubicBezTo>
                  <a:pt x="9274931" y="127073"/>
                  <a:pt x="9325553" y="131580"/>
                  <a:pt x="9349532" y="139469"/>
                </a:cubicBezTo>
                <a:cubicBezTo>
                  <a:pt x="9418805" y="160881"/>
                  <a:pt x="9480085" y="183420"/>
                  <a:pt x="9541365" y="205959"/>
                </a:cubicBezTo>
                <a:cubicBezTo>
                  <a:pt x="9586658" y="222300"/>
                  <a:pt x="9631952" y="239204"/>
                  <a:pt x="9666589" y="256108"/>
                </a:cubicBezTo>
                <a:cubicBezTo>
                  <a:pt x="9703890" y="275830"/>
                  <a:pt x="9733197" y="296115"/>
                  <a:pt x="9762505" y="316963"/>
                </a:cubicBezTo>
                <a:cubicBezTo>
                  <a:pt x="9807800" y="349645"/>
                  <a:pt x="9861086" y="382326"/>
                  <a:pt x="9890394" y="416134"/>
                </a:cubicBezTo>
                <a:cubicBezTo>
                  <a:pt x="9933023" y="463466"/>
                  <a:pt x="9954338" y="511925"/>
                  <a:pt x="9986310" y="559820"/>
                </a:cubicBezTo>
                <a:cubicBezTo>
                  <a:pt x="9996967" y="575598"/>
                  <a:pt x="10010289" y="591375"/>
                  <a:pt x="10015618" y="607152"/>
                </a:cubicBezTo>
                <a:cubicBezTo>
                  <a:pt x="10031604" y="652230"/>
                  <a:pt x="10042261" y="696744"/>
                  <a:pt x="10055583" y="741822"/>
                </a:cubicBezTo>
                <a:cubicBezTo>
                  <a:pt x="10074234" y="797606"/>
                  <a:pt x="10100877" y="852826"/>
                  <a:pt x="10114199" y="908610"/>
                </a:cubicBezTo>
                <a:cubicBezTo>
                  <a:pt x="10127520" y="962140"/>
                  <a:pt x="10132601" y="1016234"/>
                  <a:pt x="10130061" y="1070327"/>
                </a:cubicBezTo>
                <a:cubicBezTo>
                  <a:pt x="10124856" y="1160483"/>
                  <a:pt x="10103541" y="1250075"/>
                  <a:pt x="10082226" y="1340231"/>
                </a:cubicBezTo>
                <a:cubicBezTo>
                  <a:pt x="10068905" y="1396015"/>
                  <a:pt x="10050254" y="1451235"/>
                  <a:pt x="10023610" y="1506456"/>
                </a:cubicBezTo>
                <a:cubicBezTo>
                  <a:pt x="9996967" y="1561676"/>
                  <a:pt x="9957002" y="1616333"/>
                  <a:pt x="9927695" y="1671553"/>
                </a:cubicBezTo>
                <a:cubicBezTo>
                  <a:pt x="9906380" y="1709870"/>
                  <a:pt x="9901051" y="1748186"/>
                  <a:pt x="9877071" y="1785939"/>
                </a:cubicBezTo>
                <a:cubicBezTo>
                  <a:pt x="9855757" y="1820310"/>
                  <a:pt x="9775827" y="1850738"/>
                  <a:pt x="9669253" y="1876094"/>
                </a:cubicBezTo>
                <a:cubicBezTo>
                  <a:pt x="9581330" y="1897506"/>
                  <a:pt x="9512057" y="1921736"/>
                  <a:pt x="9421470" y="1942584"/>
                </a:cubicBezTo>
                <a:cubicBezTo>
                  <a:pt x="9341539" y="1961179"/>
                  <a:pt x="9253616" y="1979774"/>
                  <a:pt x="9115070" y="1980337"/>
                </a:cubicBezTo>
                <a:cubicBezTo>
                  <a:pt x="9083097" y="1980337"/>
                  <a:pt x="9053790" y="1987099"/>
                  <a:pt x="9021818" y="1990480"/>
                </a:cubicBezTo>
                <a:cubicBezTo>
                  <a:pt x="8885936" y="2002876"/>
                  <a:pt x="8744726" y="2013582"/>
                  <a:pt x="8611508" y="2027105"/>
                </a:cubicBezTo>
                <a:cubicBezTo>
                  <a:pt x="8366389" y="2051898"/>
                  <a:pt x="8102619" y="2055842"/>
                  <a:pt x="7838848" y="2058096"/>
                </a:cubicBezTo>
                <a:cubicBezTo>
                  <a:pt x="7737604" y="2059223"/>
                  <a:pt x="7633695" y="2057533"/>
                  <a:pt x="7532449" y="2059223"/>
                </a:cubicBezTo>
                <a:cubicBezTo>
                  <a:pt x="7481827" y="2059787"/>
                  <a:pt x="7433869" y="2064858"/>
                  <a:pt x="7385910" y="2067112"/>
                </a:cubicBezTo>
                <a:cubicBezTo>
                  <a:pt x="7364596" y="2068239"/>
                  <a:pt x="7343282" y="2067675"/>
                  <a:pt x="7319302" y="2068239"/>
                </a:cubicBezTo>
                <a:cubicBezTo>
                  <a:pt x="7287330" y="2068802"/>
                  <a:pt x="7255358" y="2070493"/>
                  <a:pt x="7223386" y="2069929"/>
                </a:cubicBezTo>
                <a:cubicBezTo>
                  <a:pt x="7191414" y="2068802"/>
                  <a:pt x="7170099" y="2066549"/>
                  <a:pt x="7164770" y="2066549"/>
                </a:cubicBezTo>
                <a:close/>
              </a:path>
            </a:pathLst>
          </a:custGeom>
          <a:solidFill>
            <a:srgbClr val="FFFFFF"/>
          </a:solidFill>
          <a:ln cap="sq" cmpd="sng" w="190500">
            <a:solidFill>
              <a:srgbClr val="9B89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609875" y="333375"/>
            <a:ext cx="7914494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下學期會做的事-</a:t>
            </a:r>
            <a:r>
              <a:rPr b="0" i="0" lang="en-US" sz="6000" u="none" cap="none" strike="noStrike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特教組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809528" y="2483484"/>
            <a:ext cx="2459340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鑑定：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3268868" y="2508570"/>
            <a:ext cx="7766814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身心(2月)、資優(3月)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809528" y="4052718"/>
            <a:ext cx="2459340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活動：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3268868" y="4149462"/>
            <a:ext cx="14545668" cy="2299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特教宣導-入班繪本分享</a:t>
            </a:r>
            <a:endParaRPr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3699F2"/>
                </a:solidFill>
                <a:latin typeface="Arial"/>
                <a:ea typeface="Arial"/>
                <a:cs typeface="Arial"/>
                <a:sym typeface="Arial"/>
              </a:rPr>
              <a:t>6/23二，505(1.2節)，303(5.6節)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DB3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/>
          <p:nvPr/>
        </p:nvSpPr>
        <p:spPr>
          <a:xfrm>
            <a:off x="-1999004" y="154485"/>
            <a:ext cx="22806928" cy="9978031"/>
          </a:xfrm>
          <a:custGeom>
            <a:rect b="b" l="l" r="r" t="t"/>
            <a:pathLst>
              <a:path extrusionOk="0" h="9978031" w="22806928">
                <a:moveTo>
                  <a:pt x="0" y="0"/>
                </a:moveTo>
                <a:lnTo>
                  <a:pt x="22806928" y="0"/>
                </a:lnTo>
                <a:lnTo>
                  <a:pt x="22806928" y="9978030"/>
                </a:lnTo>
                <a:lnTo>
                  <a:pt x="0" y="9978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6"/>
          <p:cNvSpPr/>
          <p:nvPr/>
        </p:nvSpPr>
        <p:spPr>
          <a:xfrm>
            <a:off x="2253" y="153192"/>
            <a:ext cx="9863886" cy="1909936"/>
          </a:xfrm>
          <a:custGeom>
            <a:rect b="b" l="l" r="r" t="t"/>
            <a:pathLst>
              <a:path extrusionOk="0" h="2095132" w="10820336">
                <a:moveTo>
                  <a:pt x="7652665" y="2066549"/>
                </a:moveTo>
                <a:cubicBezTo>
                  <a:pt x="7590058" y="2069929"/>
                  <a:pt x="7541680" y="2074437"/>
                  <a:pt x="7493301" y="2075564"/>
                </a:cubicBezTo>
                <a:cubicBezTo>
                  <a:pt x="7220107" y="2080072"/>
                  <a:pt x="6949759" y="2084580"/>
                  <a:pt x="6676564" y="2088524"/>
                </a:cubicBezTo>
                <a:cubicBezTo>
                  <a:pt x="6537121" y="2090214"/>
                  <a:pt x="6397678" y="2091905"/>
                  <a:pt x="6258235" y="2092468"/>
                </a:cubicBezTo>
                <a:cubicBezTo>
                  <a:pt x="6107409" y="2093595"/>
                  <a:pt x="5956582" y="2096699"/>
                  <a:pt x="5808602" y="2094159"/>
                </a:cubicBezTo>
                <a:cubicBezTo>
                  <a:pt x="5666313" y="2093595"/>
                  <a:pt x="5524025" y="2091905"/>
                  <a:pt x="5387427" y="2086834"/>
                </a:cubicBezTo>
                <a:cubicBezTo>
                  <a:pt x="5210989" y="2080635"/>
                  <a:pt x="5031705" y="2080635"/>
                  <a:pt x="4858113" y="2075001"/>
                </a:cubicBezTo>
                <a:cubicBezTo>
                  <a:pt x="4405635" y="2060350"/>
                  <a:pt x="3944619" y="2064295"/>
                  <a:pt x="3489295" y="2058096"/>
                </a:cubicBezTo>
                <a:cubicBezTo>
                  <a:pt x="3233175" y="2054716"/>
                  <a:pt x="2977055" y="2046827"/>
                  <a:pt x="2720935" y="2040065"/>
                </a:cubicBezTo>
                <a:cubicBezTo>
                  <a:pt x="2430666" y="2032740"/>
                  <a:pt x="2140397" y="2024288"/>
                  <a:pt x="1847282" y="2016399"/>
                </a:cubicBezTo>
                <a:cubicBezTo>
                  <a:pt x="1633849" y="2010765"/>
                  <a:pt x="1417570" y="2005130"/>
                  <a:pt x="1204137" y="1999495"/>
                </a:cubicBezTo>
                <a:cubicBezTo>
                  <a:pt x="1198445" y="1999495"/>
                  <a:pt x="1192754" y="1998932"/>
                  <a:pt x="1187062" y="1998932"/>
                </a:cubicBezTo>
                <a:cubicBezTo>
                  <a:pt x="1007778" y="1983718"/>
                  <a:pt x="817111" y="1971885"/>
                  <a:pt x="652056" y="1952163"/>
                </a:cubicBezTo>
                <a:cubicBezTo>
                  <a:pt x="373170" y="1918355"/>
                  <a:pt x="253648" y="1864261"/>
                  <a:pt x="242265" y="1800589"/>
                </a:cubicBezTo>
                <a:cubicBezTo>
                  <a:pt x="239419" y="1778613"/>
                  <a:pt x="225190" y="1757202"/>
                  <a:pt x="225190" y="1735226"/>
                </a:cubicBezTo>
                <a:cubicBezTo>
                  <a:pt x="228036" y="1704798"/>
                  <a:pt x="239419" y="1674934"/>
                  <a:pt x="247956" y="1645070"/>
                </a:cubicBezTo>
                <a:cubicBezTo>
                  <a:pt x="270722" y="1556041"/>
                  <a:pt x="282106" y="1467013"/>
                  <a:pt x="247956" y="1377984"/>
                </a:cubicBezTo>
                <a:cubicBezTo>
                  <a:pt x="216653" y="1297971"/>
                  <a:pt x="188195" y="1218521"/>
                  <a:pt x="156891" y="1138508"/>
                </a:cubicBezTo>
                <a:cubicBezTo>
                  <a:pt x="136971" y="1087231"/>
                  <a:pt x="111359" y="1036519"/>
                  <a:pt x="94284" y="985243"/>
                </a:cubicBezTo>
                <a:cubicBezTo>
                  <a:pt x="82901" y="951434"/>
                  <a:pt x="85747" y="917062"/>
                  <a:pt x="74364" y="883254"/>
                </a:cubicBezTo>
                <a:cubicBezTo>
                  <a:pt x="68672" y="864096"/>
                  <a:pt x="37369" y="845501"/>
                  <a:pt x="34523" y="826343"/>
                </a:cubicBezTo>
                <a:cubicBezTo>
                  <a:pt x="23140" y="780138"/>
                  <a:pt x="20294" y="733370"/>
                  <a:pt x="14603" y="686602"/>
                </a:cubicBezTo>
                <a:cubicBezTo>
                  <a:pt x="11757" y="668571"/>
                  <a:pt x="-2472" y="650539"/>
                  <a:pt x="374" y="632508"/>
                </a:cubicBezTo>
                <a:cubicBezTo>
                  <a:pt x="3220" y="604335"/>
                  <a:pt x="20294" y="576161"/>
                  <a:pt x="23140" y="547987"/>
                </a:cubicBezTo>
                <a:cubicBezTo>
                  <a:pt x="25986" y="515306"/>
                  <a:pt x="8911" y="482624"/>
                  <a:pt x="14603" y="450506"/>
                </a:cubicBezTo>
                <a:cubicBezTo>
                  <a:pt x="14603" y="419515"/>
                  <a:pt x="34523" y="389088"/>
                  <a:pt x="54444" y="358097"/>
                </a:cubicBezTo>
                <a:cubicBezTo>
                  <a:pt x="60135" y="347391"/>
                  <a:pt x="99976" y="337812"/>
                  <a:pt x="111359" y="327106"/>
                </a:cubicBezTo>
                <a:cubicBezTo>
                  <a:pt x="159737" y="274139"/>
                  <a:pt x="210961" y="221173"/>
                  <a:pt x="336175" y="172150"/>
                </a:cubicBezTo>
                <a:cubicBezTo>
                  <a:pt x="364633" y="161444"/>
                  <a:pt x="410166" y="151865"/>
                  <a:pt x="452852" y="143413"/>
                </a:cubicBezTo>
                <a:cubicBezTo>
                  <a:pt x="467081" y="140596"/>
                  <a:pt x="501230" y="142286"/>
                  <a:pt x="509768" y="142286"/>
                </a:cubicBezTo>
                <a:cubicBezTo>
                  <a:pt x="529688" y="134961"/>
                  <a:pt x="541071" y="127636"/>
                  <a:pt x="563837" y="124255"/>
                </a:cubicBezTo>
                <a:cubicBezTo>
                  <a:pt x="686206" y="105661"/>
                  <a:pt x="814266" y="92137"/>
                  <a:pt x="973629" y="88756"/>
                </a:cubicBezTo>
                <a:cubicBezTo>
                  <a:pt x="1093152" y="85939"/>
                  <a:pt x="1209829" y="75796"/>
                  <a:pt x="1329351" y="70162"/>
                </a:cubicBezTo>
                <a:cubicBezTo>
                  <a:pt x="1474486" y="63400"/>
                  <a:pt x="1619620" y="55511"/>
                  <a:pt x="1770446" y="51567"/>
                </a:cubicBezTo>
                <a:cubicBezTo>
                  <a:pt x="1907044" y="48186"/>
                  <a:pt x="2037949" y="40861"/>
                  <a:pt x="2177392" y="38607"/>
                </a:cubicBezTo>
                <a:cubicBezTo>
                  <a:pt x="2319681" y="36353"/>
                  <a:pt x="2461970" y="29592"/>
                  <a:pt x="2607104" y="27338"/>
                </a:cubicBezTo>
                <a:cubicBezTo>
                  <a:pt x="2999821" y="21703"/>
                  <a:pt x="3395385" y="17759"/>
                  <a:pt x="3788101" y="13251"/>
                </a:cubicBezTo>
                <a:cubicBezTo>
                  <a:pt x="3884858" y="12124"/>
                  <a:pt x="3981614" y="13251"/>
                  <a:pt x="4078370" y="13814"/>
                </a:cubicBezTo>
                <a:cubicBezTo>
                  <a:pt x="4126749" y="14378"/>
                  <a:pt x="4175127" y="16632"/>
                  <a:pt x="4226351" y="17759"/>
                </a:cubicBezTo>
                <a:cubicBezTo>
                  <a:pt x="4249117" y="18322"/>
                  <a:pt x="4271883" y="16632"/>
                  <a:pt x="4294649" y="16632"/>
                </a:cubicBezTo>
                <a:cubicBezTo>
                  <a:pt x="4362948" y="16632"/>
                  <a:pt x="4434092" y="16632"/>
                  <a:pt x="4502391" y="16068"/>
                </a:cubicBezTo>
                <a:cubicBezTo>
                  <a:pt x="4633297" y="14941"/>
                  <a:pt x="4767049" y="12124"/>
                  <a:pt x="4897954" y="12124"/>
                </a:cubicBezTo>
                <a:cubicBezTo>
                  <a:pt x="5026014" y="12124"/>
                  <a:pt x="5154074" y="13814"/>
                  <a:pt x="5282134" y="14941"/>
                </a:cubicBezTo>
                <a:lnTo>
                  <a:pt x="5384582" y="14941"/>
                </a:lnTo>
                <a:cubicBezTo>
                  <a:pt x="5541099" y="13814"/>
                  <a:pt x="5694771" y="13814"/>
                  <a:pt x="5851289" y="12124"/>
                </a:cubicBezTo>
                <a:cubicBezTo>
                  <a:pt x="6002115" y="10434"/>
                  <a:pt x="6150095" y="6489"/>
                  <a:pt x="6300922" y="4799"/>
                </a:cubicBezTo>
                <a:cubicBezTo>
                  <a:pt x="6372066" y="3672"/>
                  <a:pt x="6446056" y="3672"/>
                  <a:pt x="6517201" y="6489"/>
                </a:cubicBezTo>
                <a:cubicBezTo>
                  <a:pt x="6625340" y="10434"/>
                  <a:pt x="6727788" y="12687"/>
                  <a:pt x="6835928" y="6489"/>
                </a:cubicBezTo>
                <a:cubicBezTo>
                  <a:pt x="6875768" y="4235"/>
                  <a:pt x="6926992" y="8180"/>
                  <a:pt x="6972525" y="9307"/>
                </a:cubicBezTo>
                <a:cubicBezTo>
                  <a:pt x="6992445" y="9870"/>
                  <a:pt x="7015211" y="10997"/>
                  <a:pt x="7026594" y="9307"/>
                </a:cubicBezTo>
                <a:cubicBezTo>
                  <a:pt x="7103430" y="-6202"/>
                  <a:pt x="7174574" y="148"/>
                  <a:pt x="7248565" y="10434"/>
                </a:cubicBezTo>
                <a:cubicBezTo>
                  <a:pt x="7257103" y="11561"/>
                  <a:pt x="7279868" y="8743"/>
                  <a:pt x="7296943" y="8743"/>
                </a:cubicBezTo>
                <a:cubicBezTo>
                  <a:pt x="7365242" y="8743"/>
                  <a:pt x="7433540" y="8743"/>
                  <a:pt x="7504685" y="9307"/>
                </a:cubicBezTo>
                <a:cubicBezTo>
                  <a:pt x="7555909" y="9870"/>
                  <a:pt x="7604286" y="13251"/>
                  <a:pt x="7655511" y="14378"/>
                </a:cubicBezTo>
                <a:cubicBezTo>
                  <a:pt x="7766496" y="17195"/>
                  <a:pt x="7880327" y="21703"/>
                  <a:pt x="7994158" y="21703"/>
                </a:cubicBezTo>
                <a:cubicBezTo>
                  <a:pt x="8207591" y="22267"/>
                  <a:pt x="8421025" y="23957"/>
                  <a:pt x="8631612" y="32973"/>
                </a:cubicBezTo>
                <a:cubicBezTo>
                  <a:pt x="8827970" y="41425"/>
                  <a:pt x="9030020" y="41425"/>
                  <a:pt x="9229225" y="48186"/>
                </a:cubicBezTo>
                <a:cubicBezTo>
                  <a:pt x="9348748" y="52131"/>
                  <a:pt x="9471116" y="59456"/>
                  <a:pt x="9573564" y="71289"/>
                </a:cubicBezTo>
                <a:cubicBezTo>
                  <a:pt x="9684549" y="83685"/>
                  <a:pt x="9769922" y="103970"/>
                  <a:pt x="9869525" y="120874"/>
                </a:cubicBezTo>
                <a:cubicBezTo>
                  <a:pt x="9906520" y="127073"/>
                  <a:pt x="9960590" y="131580"/>
                  <a:pt x="9986201" y="139469"/>
                </a:cubicBezTo>
                <a:cubicBezTo>
                  <a:pt x="10060191" y="160881"/>
                  <a:pt x="10125644" y="183420"/>
                  <a:pt x="10191097" y="205959"/>
                </a:cubicBezTo>
                <a:cubicBezTo>
                  <a:pt x="10239475" y="222300"/>
                  <a:pt x="10287853" y="239204"/>
                  <a:pt x="10324849" y="256108"/>
                </a:cubicBezTo>
                <a:cubicBezTo>
                  <a:pt x="10364689" y="275830"/>
                  <a:pt x="10395993" y="296115"/>
                  <a:pt x="10427297" y="316963"/>
                </a:cubicBezTo>
                <a:cubicBezTo>
                  <a:pt x="10475675" y="349645"/>
                  <a:pt x="10532590" y="382326"/>
                  <a:pt x="10563893" y="416134"/>
                </a:cubicBezTo>
                <a:cubicBezTo>
                  <a:pt x="10609426" y="463466"/>
                  <a:pt x="10632193" y="511925"/>
                  <a:pt x="10666342" y="559820"/>
                </a:cubicBezTo>
                <a:cubicBezTo>
                  <a:pt x="10677724" y="575598"/>
                  <a:pt x="10691954" y="591375"/>
                  <a:pt x="10697645" y="607152"/>
                </a:cubicBezTo>
                <a:cubicBezTo>
                  <a:pt x="10714720" y="652230"/>
                  <a:pt x="10726103" y="696744"/>
                  <a:pt x="10740332" y="741822"/>
                </a:cubicBezTo>
                <a:cubicBezTo>
                  <a:pt x="10760252" y="797606"/>
                  <a:pt x="10788710" y="852826"/>
                  <a:pt x="10802939" y="908610"/>
                </a:cubicBezTo>
                <a:cubicBezTo>
                  <a:pt x="10817168" y="962140"/>
                  <a:pt x="10822248" y="1016234"/>
                  <a:pt x="10819708" y="1070327"/>
                </a:cubicBezTo>
                <a:cubicBezTo>
                  <a:pt x="10814322" y="1160483"/>
                  <a:pt x="10791555" y="1250075"/>
                  <a:pt x="10768790" y="1340231"/>
                </a:cubicBezTo>
                <a:cubicBezTo>
                  <a:pt x="10754561" y="1396015"/>
                  <a:pt x="10734640" y="1451235"/>
                  <a:pt x="10706182" y="1506456"/>
                </a:cubicBezTo>
                <a:cubicBezTo>
                  <a:pt x="10677724" y="1561676"/>
                  <a:pt x="10635038" y="1616333"/>
                  <a:pt x="10603735" y="1671553"/>
                </a:cubicBezTo>
                <a:cubicBezTo>
                  <a:pt x="10580968" y="1709870"/>
                  <a:pt x="10575277" y="1748186"/>
                  <a:pt x="10549665" y="1785939"/>
                </a:cubicBezTo>
                <a:cubicBezTo>
                  <a:pt x="10526898" y="1820310"/>
                  <a:pt x="10441525" y="1850738"/>
                  <a:pt x="10327694" y="1876094"/>
                </a:cubicBezTo>
                <a:cubicBezTo>
                  <a:pt x="10233784" y="1897506"/>
                  <a:pt x="10159794" y="1921736"/>
                  <a:pt x="10063038" y="1942584"/>
                </a:cubicBezTo>
                <a:cubicBezTo>
                  <a:pt x="9977665" y="1961179"/>
                  <a:pt x="9883753" y="1979774"/>
                  <a:pt x="9735773" y="1980337"/>
                </a:cubicBezTo>
                <a:cubicBezTo>
                  <a:pt x="9701624" y="1980337"/>
                  <a:pt x="9670320" y="1987099"/>
                  <a:pt x="9636171" y="1990480"/>
                </a:cubicBezTo>
                <a:cubicBezTo>
                  <a:pt x="9491036" y="2002876"/>
                  <a:pt x="9340210" y="2013582"/>
                  <a:pt x="9197921" y="2027105"/>
                </a:cubicBezTo>
                <a:cubicBezTo>
                  <a:pt x="8936110" y="2051898"/>
                  <a:pt x="8654379" y="2055842"/>
                  <a:pt x="8372646" y="2058096"/>
                </a:cubicBezTo>
                <a:cubicBezTo>
                  <a:pt x="8264507" y="2059223"/>
                  <a:pt x="8153522" y="2057533"/>
                  <a:pt x="8045382" y="2059223"/>
                </a:cubicBezTo>
                <a:cubicBezTo>
                  <a:pt x="7991312" y="2059787"/>
                  <a:pt x="7940089" y="2064858"/>
                  <a:pt x="7888864" y="2067112"/>
                </a:cubicBezTo>
                <a:cubicBezTo>
                  <a:pt x="7866098" y="2068239"/>
                  <a:pt x="7843332" y="2067675"/>
                  <a:pt x="7817720" y="2068239"/>
                </a:cubicBezTo>
                <a:cubicBezTo>
                  <a:pt x="7783571" y="2068802"/>
                  <a:pt x="7749421" y="2070493"/>
                  <a:pt x="7715272" y="2069929"/>
                </a:cubicBezTo>
                <a:cubicBezTo>
                  <a:pt x="7681123" y="2068802"/>
                  <a:pt x="7658357" y="2066549"/>
                  <a:pt x="7652665" y="2066549"/>
                </a:cubicBezTo>
                <a:close/>
              </a:path>
            </a:pathLst>
          </a:custGeom>
          <a:solidFill>
            <a:srgbClr val="FFFFFF"/>
          </a:solidFill>
          <a:ln cap="sq" cmpd="sng" w="190500">
            <a:solidFill>
              <a:srgbClr val="9B89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609875" y="333375"/>
            <a:ext cx="879458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下學期會做的事-</a:t>
            </a:r>
            <a:r>
              <a:rPr b="0" i="0" lang="en-US" sz="6000" u="none" cap="none" strike="noStrike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學習中心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5007168" y="2691515"/>
            <a:ext cx="4056951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IEP、IGP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13796827" y="4286707"/>
            <a:ext cx="3958550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各項補助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609875" y="2592629"/>
            <a:ext cx="4148770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學習中心：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5007168" y="5881900"/>
            <a:ext cx="5000792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輔具、有聲書</a:t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9550168" y="2691515"/>
            <a:ext cx="3566072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專業團隊</a:t>
            </a: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5007168" y="4286707"/>
            <a:ext cx="3566072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巡迴輔導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9550168" y="4286707"/>
            <a:ext cx="3566072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助理人員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4931626" y="7476512"/>
            <a:ext cx="5840054" cy="119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2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身心障礙嘉年華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DB3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259464" y="154485"/>
            <a:ext cx="22806928" cy="9978031"/>
          </a:xfrm>
          <a:custGeom>
            <a:rect b="b" l="l" r="r" t="t"/>
            <a:pathLst>
              <a:path extrusionOk="0" h="9978031" w="22806928">
                <a:moveTo>
                  <a:pt x="0" y="0"/>
                </a:moveTo>
                <a:lnTo>
                  <a:pt x="22806928" y="0"/>
                </a:lnTo>
                <a:lnTo>
                  <a:pt x="22806928" y="9978030"/>
                </a:lnTo>
                <a:lnTo>
                  <a:pt x="0" y="9978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7"/>
          <p:cNvSpPr/>
          <p:nvPr/>
        </p:nvSpPr>
        <p:spPr>
          <a:xfrm>
            <a:off x="1227121" y="152659"/>
            <a:ext cx="7475389" cy="1805122"/>
          </a:xfrm>
          <a:custGeom>
            <a:rect b="b" l="l" r="r" t="t"/>
            <a:pathLst>
              <a:path extrusionOk="0" h="1753411" w="7261244">
                <a:moveTo>
                  <a:pt x="5134751" y="1729318"/>
                </a:moveTo>
                <a:cubicBezTo>
                  <a:pt x="5092743" y="1732147"/>
                  <a:pt x="5060283" y="1735917"/>
                  <a:pt x="5027822" y="1736860"/>
                </a:cubicBezTo>
                <a:cubicBezTo>
                  <a:pt x="4844515" y="1740631"/>
                  <a:pt x="4663118" y="1744402"/>
                  <a:pt x="4479811" y="1747702"/>
                </a:cubicBezTo>
                <a:cubicBezTo>
                  <a:pt x="4386248" y="1749116"/>
                  <a:pt x="4292685" y="1750530"/>
                  <a:pt x="4199122" y="1751001"/>
                </a:cubicBezTo>
                <a:cubicBezTo>
                  <a:pt x="4097922" y="1751944"/>
                  <a:pt x="3996721" y="1754955"/>
                  <a:pt x="3897430" y="1752415"/>
                </a:cubicBezTo>
                <a:cubicBezTo>
                  <a:pt x="3801958" y="1751944"/>
                  <a:pt x="3706485" y="1750530"/>
                  <a:pt x="3614832" y="1746287"/>
                </a:cubicBezTo>
                <a:cubicBezTo>
                  <a:pt x="3496446" y="1741103"/>
                  <a:pt x="3376151" y="1741103"/>
                  <a:pt x="3259675" y="1736389"/>
                </a:cubicBezTo>
                <a:cubicBezTo>
                  <a:pt x="2956073" y="1724133"/>
                  <a:pt x="2646743" y="1727433"/>
                  <a:pt x="2341232" y="1722248"/>
                </a:cubicBezTo>
                <a:cubicBezTo>
                  <a:pt x="2169382" y="1719420"/>
                  <a:pt x="1997532" y="1712821"/>
                  <a:pt x="1825681" y="1707164"/>
                </a:cubicBezTo>
                <a:cubicBezTo>
                  <a:pt x="1630918" y="1701037"/>
                  <a:pt x="1436155" y="1693966"/>
                  <a:pt x="1239482" y="1687367"/>
                </a:cubicBezTo>
                <a:cubicBezTo>
                  <a:pt x="1096273" y="1682654"/>
                  <a:pt x="951155" y="1677940"/>
                  <a:pt x="807947" y="1673226"/>
                </a:cubicBezTo>
                <a:cubicBezTo>
                  <a:pt x="804128" y="1673226"/>
                  <a:pt x="800309" y="1672755"/>
                  <a:pt x="796490" y="1672755"/>
                </a:cubicBezTo>
                <a:cubicBezTo>
                  <a:pt x="676195" y="1660028"/>
                  <a:pt x="548262" y="1650130"/>
                  <a:pt x="437515" y="1633632"/>
                </a:cubicBezTo>
                <a:cubicBezTo>
                  <a:pt x="250389" y="1605350"/>
                  <a:pt x="170192" y="1560099"/>
                  <a:pt x="162554" y="1506835"/>
                </a:cubicBezTo>
                <a:cubicBezTo>
                  <a:pt x="160645" y="1488452"/>
                  <a:pt x="151098" y="1470540"/>
                  <a:pt x="151098" y="1452157"/>
                </a:cubicBezTo>
                <a:cubicBezTo>
                  <a:pt x="153007" y="1426703"/>
                  <a:pt x="160645" y="1401721"/>
                  <a:pt x="166373" y="1376739"/>
                </a:cubicBezTo>
                <a:cubicBezTo>
                  <a:pt x="181649" y="1302264"/>
                  <a:pt x="189287" y="1227789"/>
                  <a:pt x="166373" y="1153313"/>
                </a:cubicBezTo>
                <a:cubicBezTo>
                  <a:pt x="145369" y="1086380"/>
                  <a:pt x="126275" y="1019917"/>
                  <a:pt x="105271" y="952984"/>
                </a:cubicBezTo>
                <a:cubicBezTo>
                  <a:pt x="91905" y="910090"/>
                  <a:pt x="74720" y="867667"/>
                  <a:pt x="63263" y="824773"/>
                </a:cubicBezTo>
                <a:cubicBezTo>
                  <a:pt x="55625" y="796492"/>
                  <a:pt x="57535" y="767738"/>
                  <a:pt x="49897" y="739457"/>
                </a:cubicBezTo>
                <a:cubicBezTo>
                  <a:pt x="46078" y="723430"/>
                  <a:pt x="25074" y="707875"/>
                  <a:pt x="23165" y="691849"/>
                </a:cubicBezTo>
                <a:cubicBezTo>
                  <a:pt x="15527" y="653197"/>
                  <a:pt x="13618" y="614074"/>
                  <a:pt x="9799" y="574951"/>
                </a:cubicBezTo>
                <a:cubicBezTo>
                  <a:pt x="7889" y="559868"/>
                  <a:pt x="-1658" y="544784"/>
                  <a:pt x="251" y="529700"/>
                </a:cubicBezTo>
                <a:cubicBezTo>
                  <a:pt x="2161" y="506132"/>
                  <a:pt x="13618" y="482564"/>
                  <a:pt x="15527" y="458996"/>
                </a:cubicBezTo>
                <a:cubicBezTo>
                  <a:pt x="17436" y="431657"/>
                  <a:pt x="5980" y="404318"/>
                  <a:pt x="9799" y="377450"/>
                </a:cubicBezTo>
                <a:cubicBezTo>
                  <a:pt x="9799" y="351525"/>
                  <a:pt x="23165" y="326072"/>
                  <a:pt x="36531" y="300147"/>
                </a:cubicBezTo>
                <a:cubicBezTo>
                  <a:pt x="40350" y="291191"/>
                  <a:pt x="67082" y="283178"/>
                  <a:pt x="74720" y="274222"/>
                </a:cubicBezTo>
                <a:cubicBezTo>
                  <a:pt x="107180" y="229914"/>
                  <a:pt x="141550" y="185605"/>
                  <a:pt x="225566" y="144597"/>
                </a:cubicBezTo>
                <a:cubicBezTo>
                  <a:pt x="244660" y="135641"/>
                  <a:pt x="275212" y="127628"/>
                  <a:pt x="303853" y="120557"/>
                </a:cubicBezTo>
                <a:cubicBezTo>
                  <a:pt x="313401" y="118201"/>
                  <a:pt x="336314" y="119615"/>
                  <a:pt x="342042" y="119615"/>
                </a:cubicBezTo>
                <a:cubicBezTo>
                  <a:pt x="355408" y="113487"/>
                  <a:pt x="363046" y="107359"/>
                  <a:pt x="378322" y="104531"/>
                </a:cubicBezTo>
                <a:cubicBezTo>
                  <a:pt x="460428" y="88976"/>
                  <a:pt x="546353" y="77663"/>
                  <a:pt x="653282" y="74835"/>
                </a:cubicBezTo>
                <a:cubicBezTo>
                  <a:pt x="733479" y="72478"/>
                  <a:pt x="811766" y="63994"/>
                  <a:pt x="891963" y="59280"/>
                </a:cubicBezTo>
                <a:cubicBezTo>
                  <a:pt x="989344" y="53624"/>
                  <a:pt x="1086726" y="47025"/>
                  <a:pt x="1187927" y="43725"/>
                </a:cubicBezTo>
                <a:cubicBezTo>
                  <a:pt x="1279580" y="40897"/>
                  <a:pt x="1367414" y="34769"/>
                  <a:pt x="1460977" y="32884"/>
                </a:cubicBezTo>
                <a:cubicBezTo>
                  <a:pt x="1556450" y="30998"/>
                  <a:pt x="1651922" y="25342"/>
                  <a:pt x="1749304" y="23457"/>
                </a:cubicBezTo>
                <a:cubicBezTo>
                  <a:pt x="2012807" y="18743"/>
                  <a:pt x="2278220" y="15444"/>
                  <a:pt x="2541724" y="11673"/>
                </a:cubicBezTo>
                <a:cubicBezTo>
                  <a:pt x="2606645" y="10730"/>
                  <a:pt x="2671566" y="11673"/>
                  <a:pt x="2736487" y="12144"/>
                </a:cubicBezTo>
                <a:cubicBezTo>
                  <a:pt x="2768948" y="12615"/>
                  <a:pt x="2801408" y="14501"/>
                  <a:pt x="2835778" y="15444"/>
                </a:cubicBezTo>
                <a:cubicBezTo>
                  <a:pt x="2851054" y="15915"/>
                  <a:pt x="2866329" y="14501"/>
                  <a:pt x="2881605" y="14501"/>
                </a:cubicBezTo>
                <a:cubicBezTo>
                  <a:pt x="2927431" y="14501"/>
                  <a:pt x="2975168" y="14501"/>
                  <a:pt x="3020995" y="14029"/>
                </a:cubicBezTo>
                <a:cubicBezTo>
                  <a:pt x="3108829" y="13087"/>
                  <a:pt x="3198573" y="10730"/>
                  <a:pt x="3286407" y="10730"/>
                </a:cubicBezTo>
                <a:cubicBezTo>
                  <a:pt x="3372333" y="10730"/>
                  <a:pt x="3458258" y="12144"/>
                  <a:pt x="3544183" y="13087"/>
                </a:cubicBezTo>
                <a:lnTo>
                  <a:pt x="3612923" y="13087"/>
                </a:lnTo>
                <a:cubicBezTo>
                  <a:pt x="3717942" y="12144"/>
                  <a:pt x="3821052" y="12144"/>
                  <a:pt x="3926072" y="10730"/>
                </a:cubicBezTo>
                <a:cubicBezTo>
                  <a:pt x="4027272" y="9316"/>
                  <a:pt x="4126563" y="6016"/>
                  <a:pt x="4227764" y="4602"/>
                </a:cubicBezTo>
                <a:cubicBezTo>
                  <a:pt x="4275500" y="3659"/>
                  <a:pt x="4325146" y="3659"/>
                  <a:pt x="4372882" y="6016"/>
                </a:cubicBezTo>
                <a:cubicBezTo>
                  <a:pt x="4445441" y="9316"/>
                  <a:pt x="4514181" y="11201"/>
                  <a:pt x="4586740" y="6016"/>
                </a:cubicBezTo>
                <a:cubicBezTo>
                  <a:pt x="4613472" y="4131"/>
                  <a:pt x="4647842" y="7430"/>
                  <a:pt x="4678394" y="8373"/>
                </a:cubicBezTo>
                <a:cubicBezTo>
                  <a:pt x="4691759" y="8844"/>
                  <a:pt x="4707035" y="9787"/>
                  <a:pt x="4714673" y="8373"/>
                </a:cubicBezTo>
                <a:cubicBezTo>
                  <a:pt x="4766228" y="-5846"/>
                  <a:pt x="4813964" y="504"/>
                  <a:pt x="4863610" y="9316"/>
                </a:cubicBezTo>
                <a:cubicBezTo>
                  <a:pt x="4869338" y="10259"/>
                  <a:pt x="4884613" y="7902"/>
                  <a:pt x="4896070" y="7902"/>
                </a:cubicBezTo>
                <a:cubicBezTo>
                  <a:pt x="4941897" y="7902"/>
                  <a:pt x="4987723" y="7902"/>
                  <a:pt x="5035459" y="8373"/>
                </a:cubicBezTo>
                <a:cubicBezTo>
                  <a:pt x="5069830" y="8844"/>
                  <a:pt x="5102290" y="11673"/>
                  <a:pt x="5136661" y="12615"/>
                </a:cubicBezTo>
                <a:cubicBezTo>
                  <a:pt x="5211128" y="14972"/>
                  <a:pt x="5287506" y="18743"/>
                  <a:pt x="5363884" y="18743"/>
                </a:cubicBezTo>
                <a:cubicBezTo>
                  <a:pt x="5507093" y="19214"/>
                  <a:pt x="5650301" y="20629"/>
                  <a:pt x="5791600" y="28170"/>
                </a:cubicBezTo>
                <a:cubicBezTo>
                  <a:pt x="5923352" y="35241"/>
                  <a:pt x="6058922" y="35241"/>
                  <a:pt x="6192584" y="40897"/>
                </a:cubicBezTo>
                <a:cubicBezTo>
                  <a:pt x="6272781" y="44197"/>
                  <a:pt x="6354887" y="50324"/>
                  <a:pt x="6423627" y="60223"/>
                </a:cubicBezTo>
                <a:cubicBezTo>
                  <a:pt x="6498095" y="70593"/>
                  <a:pt x="6555378" y="87562"/>
                  <a:pt x="6622209" y="101703"/>
                </a:cubicBezTo>
                <a:cubicBezTo>
                  <a:pt x="6647032" y="106888"/>
                  <a:pt x="6683311" y="110659"/>
                  <a:pt x="6700496" y="117258"/>
                </a:cubicBezTo>
                <a:cubicBezTo>
                  <a:pt x="6750142" y="135170"/>
                  <a:pt x="6794059" y="154024"/>
                  <a:pt x="6837976" y="172879"/>
                </a:cubicBezTo>
                <a:cubicBezTo>
                  <a:pt x="6870436" y="186548"/>
                  <a:pt x="6902897" y="200689"/>
                  <a:pt x="6927720" y="214830"/>
                </a:cubicBezTo>
                <a:cubicBezTo>
                  <a:pt x="6954452" y="231328"/>
                  <a:pt x="6975456" y="248297"/>
                  <a:pt x="6996461" y="265737"/>
                </a:cubicBezTo>
                <a:cubicBezTo>
                  <a:pt x="7028921" y="293076"/>
                  <a:pt x="7067110" y="320415"/>
                  <a:pt x="7088113" y="348697"/>
                </a:cubicBezTo>
                <a:cubicBezTo>
                  <a:pt x="7118665" y="388291"/>
                  <a:pt x="7133941" y="428829"/>
                  <a:pt x="7156854" y="468894"/>
                </a:cubicBezTo>
                <a:cubicBezTo>
                  <a:pt x="7164491" y="482093"/>
                  <a:pt x="7174039" y="495291"/>
                  <a:pt x="7177858" y="508489"/>
                </a:cubicBezTo>
                <a:cubicBezTo>
                  <a:pt x="7189315" y="546198"/>
                  <a:pt x="7196952" y="583436"/>
                  <a:pt x="7206500" y="621145"/>
                </a:cubicBezTo>
                <a:cubicBezTo>
                  <a:pt x="7219866" y="667810"/>
                  <a:pt x="7238961" y="714003"/>
                  <a:pt x="7248507" y="760668"/>
                </a:cubicBezTo>
                <a:cubicBezTo>
                  <a:pt x="7258055" y="805447"/>
                  <a:pt x="7263134" y="850698"/>
                  <a:pt x="7260594" y="895949"/>
                </a:cubicBezTo>
                <a:cubicBezTo>
                  <a:pt x="7256145" y="971367"/>
                  <a:pt x="7240869" y="1046314"/>
                  <a:pt x="7225594" y="1121732"/>
                </a:cubicBezTo>
                <a:cubicBezTo>
                  <a:pt x="7216046" y="1168397"/>
                  <a:pt x="7202681" y="1214590"/>
                  <a:pt x="7183586" y="1260784"/>
                </a:cubicBezTo>
                <a:cubicBezTo>
                  <a:pt x="7164491" y="1306977"/>
                  <a:pt x="7135850" y="1352700"/>
                  <a:pt x="7114846" y="1398893"/>
                </a:cubicBezTo>
                <a:cubicBezTo>
                  <a:pt x="7099571" y="1430946"/>
                  <a:pt x="7095751" y="1462998"/>
                  <a:pt x="7078566" y="1494580"/>
                </a:cubicBezTo>
                <a:cubicBezTo>
                  <a:pt x="7063291" y="1523333"/>
                  <a:pt x="7006007" y="1548787"/>
                  <a:pt x="6929630" y="1569998"/>
                </a:cubicBezTo>
                <a:cubicBezTo>
                  <a:pt x="6866618" y="1587910"/>
                  <a:pt x="6816972" y="1608178"/>
                  <a:pt x="6752051" y="1625619"/>
                </a:cubicBezTo>
                <a:cubicBezTo>
                  <a:pt x="6694768" y="1641174"/>
                  <a:pt x="6631756" y="1656729"/>
                  <a:pt x="6532465" y="1657200"/>
                </a:cubicBezTo>
                <a:cubicBezTo>
                  <a:pt x="6509552" y="1657200"/>
                  <a:pt x="6488548" y="1662856"/>
                  <a:pt x="6465635" y="1665684"/>
                </a:cubicBezTo>
                <a:cubicBezTo>
                  <a:pt x="6368253" y="1676055"/>
                  <a:pt x="6267052" y="1685010"/>
                  <a:pt x="6171580" y="1696323"/>
                </a:cubicBezTo>
                <a:cubicBezTo>
                  <a:pt x="5995911" y="1717063"/>
                  <a:pt x="5806876" y="1720363"/>
                  <a:pt x="5617840" y="1722248"/>
                </a:cubicBezTo>
                <a:cubicBezTo>
                  <a:pt x="5545282" y="1723191"/>
                  <a:pt x="5470813" y="1721777"/>
                  <a:pt x="5398254" y="1723191"/>
                </a:cubicBezTo>
                <a:cubicBezTo>
                  <a:pt x="5361975" y="1723662"/>
                  <a:pt x="5327605" y="1727904"/>
                  <a:pt x="5293235" y="1729790"/>
                </a:cubicBezTo>
                <a:cubicBezTo>
                  <a:pt x="5277959" y="1730732"/>
                  <a:pt x="5262684" y="1730261"/>
                  <a:pt x="5245498" y="1730732"/>
                </a:cubicBezTo>
                <a:cubicBezTo>
                  <a:pt x="5222586" y="1731204"/>
                  <a:pt x="5199672" y="1732618"/>
                  <a:pt x="5176759" y="1732147"/>
                </a:cubicBezTo>
                <a:cubicBezTo>
                  <a:pt x="5153845" y="1731204"/>
                  <a:pt x="5138570" y="1729318"/>
                  <a:pt x="5134751" y="1729318"/>
                </a:cubicBezTo>
                <a:close/>
              </a:path>
            </a:pathLst>
          </a:custGeom>
          <a:solidFill>
            <a:srgbClr val="FFFFFF"/>
          </a:solidFill>
          <a:ln cap="sq" cmpd="sng" w="190500">
            <a:solidFill>
              <a:srgbClr val="9B89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577369" y="258695"/>
            <a:ext cx="7566631" cy="132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進修研習(教師)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2415810" y="2949792"/>
            <a:ext cx="11352335" cy="2548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特教知能研習：3.18(三)</a:t>
            </a:r>
            <a:endParaRPr/>
          </a:p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普特合作有夠正：5.13(三)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DB3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-2259464" y="154485"/>
            <a:ext cx="22806928" cy="9978031"/>
          </a:xfrm>
          <a:custGeom>
            <a:rect b="b" l="l" r="r" t="t"/>
            <a:pathLst>
              <a:path extrusionOk="0" h="9978031" w="22806928">
                <a:moveTo>
                  <a:pt x="0" y="0"/>
                </a:moveTo>
                <a:lnTo>
                  <a:pt x="22806928" y="0"/>
                </a:lnTo>
                <a:lnTo>
                  <a:pt x="22806928" y="9978030"/>
                </a:lnTo>
                <a:lnTo>
                  <a:pt x="0" y="9978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8"/>
          <p:cNvSpPr/>
          <p:nvPr/>
        </p:nvSpPr>
        <p:spPr>
          <a:xfrm>
            <a:off x="68163" y="-5"/>
            <a:ext cx="6737192" cy="1540075"/>
          </a:xfrm>
          <a:custGeom>
            <a:rect b="b" l="l" r="r" t="t"/>
            <a:pathLst>
              <a:path extrusionOk="0" h="1495218" w="6540963">
                <a:moveTo>
                  <a:pt x="4625179" y="1474519"/>
                </a:moveTo>
                <a:cubicBezTo>
                  <a:pt x="4587340" y="1476929"/>
                  <a:pt x="4558101" y="1480144"/>
                  <a:pt x="4528862" y="1480947"/>
                </a:cubicBezTo>
                <a:cubicBezTo>
                  <a:pt x="4363747" y="1484161"/>
                  <a:pt x="4200351" y="1487375"/>
                  <a:pt x="4035236" y="1490188"/>
                </a:cubicBezTo>
                <a:cubicBezTo>
                  <a:pt x="3950958" y="1491393"/>
                  <a:pt x="3866680" y="1492598"/>
                  <a:pt x="3782403" y="1493000"/>
                </a:cubicBezTo>
                <a:cubicBezTo>
                  <a:pt x="3691245" y="1493804"/>
                  <a:pt x="3600087" y="1496745"/>
                  <a:pt x="3510650" y="1494205"/>
                </a:cubicBezTo>
                <a:cubicBezTo>
                  <a:pt x="3424652" y="1493804"/>
                  <a:pt x="3338655" y="1492598"/>
                  <a:pt x="3256097" y="1488982"/>
                </a:cubicBezTo>
                <a:cubicBezTo>
                  <a:pt x="3149460" y="1484563"/>
                  <a:pt x="3041103" y="1484563"/>
                  <a:pt x="2936186" y="1480545"/>
                </a:cubicBezTo>
                <a:cubicBezTo>
                  <a:pt x="2662713" y="1470099"/>
                  <a:pt x="2384081" y="1472912"/>
                  <a:pt x="2108888" y="1468492"/>
                </a:cubicBezTo>
                <a:cubicBezTo>
                  <a:pt x="1954093" y="1466082"/>
                  <a:pt x="1799297" y="1460457"/>
                  <a:pt x="1644501" y="1455636"/>
                </a:cubicBezTo>
                <a:cubicBezTo>
                  <a:pt x="1469066" y="1450413"/>
                  <a:pt x="1293631" y="1444386"/>
                  <a:pt x="1116475" y="1438762"/>
                </a:cubicBezTo>
                <a:cubicBezTo>
                  <a:pt x="987479" y="1434744"/>
                  <a:pt x="856763" y="1430726"/>
                  <a:pt x="727766" y="1426709"/>
                </a:cubicBezTo>
                <a:cubicBezTo>
                  <a:pt x="724326" y="1426709"/>
                  <a:pt x="720886" y="1426307"/>
                  <a:pt x="717446" y="1426307"/>
                </a:cubicBezTo>
                <a:cubicBezTo>
                  <a:pt x="609089" y="1415459"/>
                  <a:pt x="493852" y="1407022"/>
                  <a:pt x="394095" y="1392960"/>
                </a:cubicBezTo>
                <a:cubicBezTo>
                  <a:pt x="225540" y="1368854"/>
                  <a:pt x="153302" y="1330285"/>
                  <a:pt x="146422" y="1284885"/>
                </a:cubicBezTo>
                <a:cubicBezTo>
                  <a:pt x="144702" y="1269216"/>
                  <a:pt x="136102" y="1253949"/>
                  <a:pt x="136102" y="1238280"/>
                </a:cubicBezTo>
                <a:cubicBezTo>
                  <a:pt x="137822" y="1216585"/>
                  <a:pt x="144702" y="1195291"/>
                  <a:pt x="149862" y="1173998"/>
                </a:cubicBezTo>
                <a:cubicBezTo>
                  <a:pt x="163621" y="1110519"/>
                  <a:pt x="170501" y="1047040"/>
                  <a:pt x="149862" y="983561"/>
                </a:cubicBezTo>
                <a:cubicBezTo>
                  <a:pt x="130942" y="926510"/>
                  <a:pt x="113743" y="869861"/>
                  <a:pt x="94823" y="812810"/>
                </a:cubicBezTo>
                <a:cubicBezTo>
                  <a:pt x="82784" y="776249"/>
                  <a:pt x="67304" y="740090"/>
                  <a:pt x="56984" y="703530"/>
                </a:cubicBezTo>
                <a:cubicBezTo>
                  <a:pt x="50105" y="679424"/>
                  <a:pt x="51825" y="654916"/>
                  <a:pt x="44945" y="630810"/>
                </a:cubicBezTo>
                <a:cubicBezTo>
                  <a:pt x="41505" y="617150"/>
                  <a:pt x="22585" y="603892"/>
                  <a:pt x="20865" y="590232"/>
                </a:cubicBezTo>
                <a:cubicBezTo>
                  <a:pt x="13986" y="557287"/>
                  <a:pt x="12266" y="523940"/>
                  <a:pt x="8826" y="490594"/>
                </a:cubicBezTo>
                <a:cubicBezTo>
                  <a:pt x="7106" y="477737"/>
                  <a:pt x="-1494" y="464881"/>
                  <a:pt x="226" y="452024"/>
                </a:cubicBezTo>
                <a:cubicBezTo>
                  <a:pt x="1946" y="431936"/>
                  <a:pt x="12266" y="411847"/>
                  <a:pt x="13986" y="391759"/>
                </a:cubicBezTo>
                <a:cubicBezTo>
                  <a:pt x="15706" y="368457"/>
                  <a:pt x="5386" y="345154"/>
                  <a:pt x="8826" y="322254"/>
                </a:cubicBezTo>
                <a:cubicBezTo>
                  <a:pt x="8826" y="300156"/>
                  <a:pt x="20865" y="278461"/>
                  <a:pt x="32905" y="256364"/>
                </a:cubicBezTo>
                <a:cubicBezTo>
                  <a:pt x="36345" y="248730"/>
                  <a:pt x="60424" y="241900"/>
                  <a:pt x="67304" y="234267"/>
                </a:cubicBezTo>
                <a:cubicBezTo>
                  <a:pt x="96543" y="196501"/>
                  <a:pt x="127502" y="158735"/>
                  <a:pt x="203180" y="123781"/>
                </a:cubicBezTo>
                <a:cubicBezTo>
                  <a:pt x="220380" y="116148"/>
                  <a:pt x="247899" y="109318"/>
                  <a:pt x="273698" y="103291"/>
                </a:cubicBezTo>
                <a:cubicBezTo>
                  <a:pt x="282298" y="101282"/>
                  <a:pt x="302938" y="102488"/>
                  <a:pt x="308098" y="102488"/>
                </a:cubicBezTo>
                <a:cubicBezTo>
                  <a:pt x="320137" y="97265"/>
                  <a:pt x="327017" y="92042"/>
                  <a:pt x="340777" y="89631"/>
                </a:cubicBezTo>
                <a:cubicBezTo>
                  <a:pt x="414735" y="76373"/>
                  <a:pt x="492133" y="66730"/>
                  <a:pt x="588450" y="64320"/>
                </a:cubicBezTo>
                <a:cubicBezTo>
                  <a:pt x="660688" y="62311"/>
                  <a:pt x="731206" y="55079"/>
                  <a:pt x="803444" y="51061"/>
                </a:cubicBezTo>
                <a:cubicBezTo>
                  <a:pt x="891162" y="46240"/>
                  <a:pt x="978879" y="40616"/>
                  <a:pt x="1070037" y="37803"/>
                </a:cubicBezTo>
                <a:cubicBezTo>
                  <a:pt x="1152594" y="35393"/>
                  <a:pt x="1231712" y="30170"/>
                  <a:pt x="1315990" y="28563"/>
                </a:cubicBezTo>
                <a:cubicBezTo>
                  <a:pt x="1401988" y="26955"/>
                  <a:pt x="1487985" y="22134"/>
                  <a:pt x="1575703" y="20527"/>
                </a:cubicBezTo>
                <a:cubicBezTo>
                  <a:pt x="1813056" y="16510"/>
                  <a:pt x="2052130" y="13697"/>
                  <a:pt x="2289483" y="10483"/>
                </a:cubicBezTo>
                <a:cubicBezTo>
                  <a:pt x="2347962" y="9680"/>
                  <a:pt x="2406440" y="10483"/>
                  <a:pt x="2464918" y="10885"/>
                </a:cubicBezTo>
                <a:cubicBezTo>
                  <a:pt x="2494158" y="11287"/>
                  <a:pt x="2523397" y="12894"/>
                  <a:pt x="2554356" y="13697"/>
                </a:cubicBezTo>
                <a:cubicBezTo>
                  <a:pt x="2568116" y="14099"/>
                  <a:pt x="2581875" y="12894"/>
                  <a:pt x="2595635" y="12894"/>
                </a:cubicBezTo>
                <a:cubicBezTo>
                  <a:pt x="2636914" y="12894"/>
                  <a:pt x="2679913" y="12894"/>
                  <a:pt x="2721192" y="12492"/>
                </a:cubicBezTo>
                <a:cubicBezTo>
                  <a:pt x="2800309" y="11688"/>
                  <a:pt x="2881147" y="9680"/>
                  <a:pt x="2960265" y="9680"/>
                </a:cubicBezTo>
                <a:cubicBezTo>
                  <a:pt x="3037663" y="9680"/>
                  <a:pt x="3115061" y="10885"/>
                  <a:pt x="3192459" y="11688"/>
                </a:cubicBezTo>
                <a:lnTo>
                  <a:pt x="3254377" y="11688"/>
                </a:lnTo>
                <a:cubicBezTo>
                  <a:pt x="3348974" y="10885"/>
                  <a:pt x="3441852" y="10885"/>
                  <a:pt x="3536449" y="9680"/>
                </a:cubicBezTo>
                <a:cubicBezTo>
                  <a:pt x="3627607" y="8474"/>
                  <a:pt x="3717044" y="5662"/>
                  <a:pt x="3808202" y="4457"/>
                </a:cubicBezTo>
                <a:cubicBezTo>
                  <a:pt x="3851201" y="3653"/>
                  <a:pt x="3895920" y="3653"/>
                  <a:pt x="3938919" y="5662"/>
                </a:cubicBezTo>
                <a:cubicBezTo>
                  <a:pt x="4004277" y="8474"/>
                  <a:pt x="4066195" y="10081"/>
                  <a:pt x="4131553" y="5662"/>
                </a:cubicBezTo>
                <a:cubicBezTo>
                  <a:pt x="4155632" y="4055"/>
                  <a:pt x="4186591" y="6867"/>
                  <a:pt x="4214111" y="7671"/>
                </a:cubicBezTo>
                <a:cubicBezTo>
                  <a:pt x="4226151" y="8072"/>
                  <a:pt x="4239910" y="8876"/>
                  <a:pt x="4246790" y="7671"/>
                </a:cubicBezTo>
                <a:cubicBezTo>
                  <a:pt x="4293229" y="-5574"/>
                  <a:pt x="4336227" y="776"/>
                  <a:pt x="4380946" y="8474"/>
                </a:cubicBezTo>
                <a:cubicBezTo>
                  <a:pt x="4386106" y="9278"/>
                  <a:pt x="4399866" y="7269"/>
                  <a:pt x="4410186" y="7269"/>
                </a:cubicBezTo>
                <a:cubicBezTo>
                  <a:pt x="4451464" y="7269"/>
                  <a:pt x="4492743" y="7269"/>
                  <a:pt x="4535742" y="7671"/>
                </a:cubicBezTo>
                <a:cubicBezTo>
                  <a:pt x="4566701" y="8072"/>
                  <a:pt x="4595940" y="10483"/>
                  <a:pt x="4626899" y="11287"/>
                </a:cubicBezTo>
                <a:cubicBezTo>
                  <a:pt x="4693978" y="13295"/>
                  <a:pt x="4762776" y="16510"/>
                  <a:pt x="4831574" y="16510"/>
                </a:cubicBezTo>
                <a:cubicBezTo>
                  <a:pt x="4960571" y="16911"/>
                  <a:pt x="5089567" y="18117"/>
                  <a:pt x="5216843" y="24545"/>
                </a:cubicBezTo>
                <a:cubicBezTo>
                  <a:pt x="5335520" y="30571"/>
                  <a:pt x="5457637" y="30571"/>
                  <a:pt x="5578033" y="35393"/>
                </a:cubicBezTo>
                <a:cubicBezTo>
                  <a:pt x="5650271" y="38205"/>
                  <a:pt x="5724229" y="43428"/>
                  <a:pt x="5786148" y="51865"/>
                </a:cubicBezTo>
                <a:cubicBezTo>
                  <a:pt x="5853226" y="60704"/>
                  <a:pt x="5904825" y="75167"/>
                  <a:pt x="5965023" y="87220"/>
                </a:cubicBezTo>
                <a:cubicBezTo>
                  <a:pt x="5987383" y="91640"/>
                  <a:pt x="6020062" y="94854"/>
                  <a:pt x="6035541" y="100479"/>
                </a:cubicBezTo>
                <a:cubicBezTo>
                  <a:pt x="6080260" y="115746"/>
                  <a:pt x="6119819" y="131816"/>
                  <a:pt x="6159378" y="147887"/>
                </a:cubicBezTo>
                <a:cubicBezTo>
                  <a:pt x="6188617" y="159538"/>
                  <a:pt x="6217856" y="171591"/>
                  <a:pt x="6240215" y="183644"/>
                </a:cubicBezTo>
                <a:cubicBezTo>
                  <a:pt x="6264294" y="197706"/>
                  <a:pt x="6283214" y="212170"/>
                  <a:pt x="6302134" y="227035"/>
                </a:cubicBezTo>
                <a:cubicBezTo>
                  <a:pt x="6331373" y="250337"/>
                  <a:pt x="6365772" y="273640"/>
                  <a:pt x="6384691" y="297746"/>
                </a:cubicBezTo>
                <a:cubicBezTo>
                  <a:pt x="6412211" y="331494"/>
                  <a:pt x="6425971" y="366046"/>
                  <a:pt x="6446610" y="400196"/>
                </a:cubicBezTo>
                <a:cubicBezTo>
                  <a:pt x="6453490" y="411446"/>
                  <a:pt x="6462089" y="422695"/>
                  <a:pt x="6465529" y="433945"/>
                </a:cubicBezTo>
                <a:cubicBezTo>
                  <a:pt x="6475849" y="466086"/>
                  <a:pt x="6482729" y="497825"/>
                  <a:pt x="6491329" y="529967"/>
                </a:cubicBezTo>
                <a:cubicBezTo>
                  <a:pt x="6503369" y="569742"/>
                  <a:pt x="6520568" y="609115"/>
                  <a:pt x="6529168" y="648889"/>
                </a:cubicBezTo>
                <a:cubicBezTo>
                  <a:pt x="6537767" y="687057"/>
                  <a:pt x="6542848" y="725627"/>
                  <a:pt x="6540307" y="764196"/>
                </a:cubicBezTo>
                <a:cubicBezTo>
                  <a:pt x="6536047" y="828479"/>
                  <a:pt x="6522288" y="892360"/>
                  <a:pt x="6508528" y="956642"/>
                </a:cubicBezTo>
                <a:cubicBezTo>
                  <a:pt x="6499928" y="996417"/>
                  <a:pt x="6487889" y="1035790"/>
                  <a:pt x="6470689" y="1075163"/>
                </a:cubicBezTo>
                <a:cubicBezTo>
                  <a:pt x="6453490" y="1114536"/>
                  <a:pt x="6427690" y="1153508"/>
                  <a:pt x="6408771" y="1192881"/>
                </a:cubicBezTo>
                <a:cubicBezTo>
                  <a:pt x="6395011" y="1220201"/>
                  <a:pt x="6391572" y="1247521"/>
                  <a:pt x="6376092" y="1274439"/>
                </a:cubicBezTo>
                <a:cubicBezTo>
                  <a:pt x="6362332" y="1298947"/>
                  <a:pt x="6310733" y="1320642"/>
                  <a:pt x="6241935" y="1338722"/>
                </a:cubicBezTo>
                <a:cubicBezTo>
                  <a:pt x="6185177" y="1353989"/>
                  <a:pt x="6140458" y="1371265"/>
                  <a:pt x="6081980" y="1386130"/>
                </a:cubicBezTo>
                <a:cubicBezTo>
                  <a:pt x="6030381" y="1399389"/>
                  <a:pt x="5973623" y="1412647"/>
                  <a:pt x="5884186" y="1413049"/>
                </a:cubicBezTo>
                <a:cubicBezTo>
                  <a:pt x="5863546" y="1413049"/>
                  <a:pt x="5844626" y="1417870"/>
                  <a:pt x="5823987" y="1420280"/>
                </a:cubicBezTo>
                <a:cubicBezTo>
                  <a:pt x="5736269" y="1429119"/>
                  <a:pt x="5645111" y="1436753"/>
                  <a:pt x="5559114" y="1446395"/>
                </a:cubicBezTo>
                <a:cubicBezTo>
                  <a:pt x="5400879" y="1464073"/>
                  <a:pt x="5230603" y="1466885"/>
                  <a:pt x="5060328" y="1468492"/>
                </a:cubicBezTo>
                <a:cubicBezTo>
                  <a:pt x="4994970" y="1469296"/>
                  <a:pt x="4927892" y="1468091"/>
                  <a:pt x="4862533" y="1469296"/>
                </a:cubicBezTo>
                <a:cubicBezTo>
                  <a:pt x="4829854" y="1469698"/>
                  <a:pt x="4798895" y="1473314"/>
                  <a:pt x="4767935" y="1474921"/>
                </a:cubicBezTo>
                <a:cubicBezTo>
                  <a:pt x="4754176" y="1475724"/>
                  <a:pt x="4740417" y="1475322"/>
                  <a:pt x="4724936" y="1475724"/>
                </a:cubicBezTo>
                <a:cubicBezTo>
                  <a:pt x="4704297" y="1476126"/>
                  <a:pt x="4683658" y="1477331"/>
                  <a:pt x="4663019" y="1476929"/>
                </a:cubicBezTo>
                <a:cubicBezTo>
                  <a:pt x="4642379" y="1476126"/>
                  <a:pt x="4628620" y="1474519"/>
                  <a:pt x="4625179" y="1474519"/>
                </a:cubicBezTo>
                <a:close/>
              </a:path>
            </a:pathLst>
          </a:custGeom>
          <a:solidFill>
            <a:srgbClr val="FFFFFF"/>
          </a:solidFill>
          <a:ln cap="sq" cmpd="sng" w="190500">
            <a:solidFill>
              <a:srgbClr val="9B89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922629" y="2614387"/>
            <a:ext cx="608833" cy="730235"/>
          </a:xfrm>
          <a:custGeom>
            <a:rect b="b" l="l" r="r" t="t"/>
            <a:pathLst>
              <a:path extrusionOk="0" h="730235" w="608833">
                <a:moveTo>
                  <a:pt x="0" y="0"/>
                </a:moveTo>
                <a:lnTo>
                  <a:pt x="608833" y="0"/>
                </a:lnTo>
                <a:lnTo>
                  <a:pt x="608833" y="730235"/>
                </a:lnTo>
                <a:lnTo>
                  <a:pt x="0" y="730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8"/>
          <p:cNvSpPr/>
          <p:nvPr/>
        </p:nvSpPr>
        <p:spPr>
          <a:xfrm>
            <a:off x="922629" y="4238400"/>
            <a:ext cx="608833" cy="730235"/>
          </a:xfrm>
          <a:custGeom>
            <a:rect b="b" l="l" r="r" t="t"/>
            <a:pathLst>
              <a:path extrusionOk="0" h="730235" w="608833">
                <a:moveTo>
                  <a:pt x="0" y="0"/>
                </a:moveTo>
                <a:lnTo>
                  <a:pt x="608833" y="0"/>
                </a:lnTo>
                <a:lnTo>
                  <a:pt x="608833" y="730235"/>
                </a:lnTo>
                <a:lnTo>
                  <a:pt x="0" y="730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8"/>
          <p:cNvSpPr/>
          <p:nvPr/>
        </p:nvSpPr>
        <p:spPr>
          <a:xfrm>
            <a:off x="4473790" y="5239851"/>
            <a:ext cx="2188178" cy="3817149"/>
          </a:xfrm>
          <a:custGeom>
            <a:rect b="b" l="l" r="r" t="t"/>
            <a:pathLst>
              <a:path extrusionOk="0" h="3817149" w="2188178">
                <a:moveTo>
                  <a:pt x="0" y="0"/>
                </a:moveTo>
                <a:lnTo>
                  <a:pt x="2188178" y="0"/>
                </a:lnTo>
                <a:lnTo>
                  <a:pt x="2188178" y="3817149"/>
                </a:lnTo>
                <a:lnTo>
                  <a:pt x="0" y="3817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66490" r="-10078" t="0"/>
            </a:stretch>
          </a:blipFill>
          <a:ln>
            <a:noFill/>
          </a:ln>
        </p:spPr>
      </p:sp>
      <p:sp>
        <p:nvSpPr>
          <p:cNvPr id="190" name="Google Shape;190;p8"/>
          <p:cNvSpPr/>
          <p:nvPr/>
        </p:nvSpPr>
        <p:spPr>
          <a:xfrm>
            <a:off x="7868787" y="5239851"/>
            <a:ext cx="2188178" cy="3817149"/>
          </a:xfrm>
          <a:custGeom>
            <a:rect b="b" l="l" r="r" t="t"/>
            <a:pathLst>
              <a:path extrusionOk="0" h="3817149" w="2188178">
                <a:moveTo>
                  <a:pt x="0" y="0"/>
                </a:moveTo>
                <a:lnTo>
                  <a:pt x="2188179" y="0"/>
                </a:lnTo>
                <a:lnTo>
                  <a:pt x="2188179" y="3817149"/>
                </a:lnTo>
                <a:lnTo>
                  <a:pt x="0" y="3817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66490" r="-10078" t="0"/>
            </a:stretch>
          </a:blipFill>
          <a:ln>
            <a:noFill/>
          </a:ln>
        </p:spPr>
      </p:sp>
      <p:sp>
        <p:nvSpPr>
          <p:cNvPr id="191" name="Google Shape;191;p8"/>
          <p:cNvSpPr/>
          <p:nvPr/>
        </p:nvSpPr>
        <p:spPr>
          <a:xfrm>
            <a:off x="11263825" y="5239851"/>
            <a:ext cx="2188178" cy="3817149"/>
          </a:xfrm>
          <a:custGeom>
            <a:rect b="b" l="l" r="r" t="t"/>
            <a:pathLst>
              <a:path extrusionOk="0" h="3817149" w="2188178">
                <a:moveTo>
                  <a:pt x="0" y="0"/>
                </a:moveTo>
                <a:lnTo>
                  <a:pt x="2188179" y="0"/>
                </a:lnTo>
                <a:lnTo>
                  <a:pt x="2188179" y="3817149"/>
                </a:lnTo>
                <a:lnTo>
                  <a:pt x="0" y="3817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66490" r="-10078" t="0"/>
            </a:stretch>
          </a:blipFill>
          <a:ln>
            <a:noFill/>
          </a:ln>
        </p:spPr>
      </p:sp>
      <p:sp>
        <p:nvSpPr>
          <p:cNvPr id="192" name="Google Shape;192;p8"/>
          <p:cNvSpPr/>
          <p:nvPr/>
        </p:nvSpPr>
        <p:spPr>
          <a:xfrm rot="-943936">
            <a:off x="4008909" y="8004411"/>
            <a:ext cx="929762" cy="892572"/>
          </a:xfrm>
          <a:custGeom>
            <a:rect b="b" l="l" r="r" t="t"/>
            <a:pathLst>
              <a:path extrusionOk="0" h="892572" w="929762">
                <a:moveTo>
                  <a:pt x="0" y="0"/>
                </a:moveTo>
                <a:lnTo>
                  <a:pt x="929762" y="0"/>
                </a:lnTo>
                <a:lnTo>
                  <a:pt x="929762" y="892571"/>
                </a:lnTo>
                <a:lnTo>
                  <a:pt x="0" y="89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8"/>
          <p:cNvSpPr txBox="1"/>
          <p:nvPr/>
        </p:nvSpPr>
        <p:spPr>
          <a:xfrm>
            <a:off x="550414" y="320984"/>
            <a:ext cx="7566631" cy="132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★學習扶助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3650019" y="1943367"/>
            <a:ext cx="141000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教育部</a:t>
            </a:r>
            <a:r>
              <a:rPr lang="en-US" sz="5019">
                <a:solidFill>
                  <a:schemeClr val="dk1"/>
                </a:solidFill>
              </a:rPr>
              <a:t>，</a:t>
            </a:r>
            <a:r>
              <a:rPr lang="en-US" sz="5019">
                <a:solidFill>
                  <a:schemeClr val="dk1"/>
                </a:solidFill>
              </a:rPr>
              <a:t>從2006年開始，</a:t>
            </a:r>
            <a:endParaRPr/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攜手計畫→補救教學→學習扶助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1531462" y="2284179"/>
            <a:ext cx="2431419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發展：</a:t>
            </a:r>
            <a:endParaRPr/>
          </a:p>
        </p:txBody>
      </p:sp>
      <p:sp>
        <p:nvSpPr>
          <p:cNvPr id="196" name="Google Shape;196;p8"/>
          <p:cNvSpPr txBox="1"/>
          <p:nvPr/>
        </p:nvSpPr>
        <p:spPr>
          <a:xfrm>
            <a:off x="1531462" y="3922479"/>
            <a:ext cx="2431419" cy="1133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目的：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3650019" y="4024334"/>
            <a:ext cx="10294582" cy="827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FF3131"/>
                </a:solidFill>
                <a:latin typeface="Arial"/>
                <a:ea typeface="Arial"/>
                <a:cs typeface="Arial"/>
                <a:sym typeface="Arial"/>
              </a:rPr>
              <a:t>縮減</a:t>
            </a:r>
            <a:r>
              <a:rPr b="0" i="0" lang="en-US" sz="50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學習落差、實現教育機會均等</a:t>
            </a:r>
            <a:endParaRPr b="0" i="0" sz="501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5188467" y="6086955"/>
            <a:ext cx="758824" cy="297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課程研發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8583464" y="6036268"/>
            <a:ext cx="758824" cy="297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老師受訓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11978200" y="5979118"/>
            <a:ext cx="758824" cy="2970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學生學習</a:t>
            </a:r>
            <a:endParaRPr/>
          </a:p>
        </p:txBody>
      </p:sp>
      <p:sp>
        <p:nvSpPr>
          <p:cNvPr id="201" name="Google Shape;201;p8"/>
          <p:cNvSpPr txBox="1"/>
          <p:nvPr/>
        </p:nvSpPr>
        <p:spPr>
          <a:xfrm>
            <a:off x="4333730" y="5277951"/>
            <a:ext cx="2468298" cy="95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臺師大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7728728" y="5277951"/>
            <a:ext cx="2468298" cy="95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寒暑假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11123766" y="5220801"/>
            <a:ext cx="2468298" cy="958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1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放學後</a:t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 rot="-943936">
            <a:off x="10965583" y="8256397"/>
            <a:ext cx="929762" cy="892572"/>
          </a:xfrm>
          <a:custGeom>
            <a:rect b="b" l="l" r="r" t="t"/>
            <a:pathLst>
              <a:path extrusionOk="0" h="892572" w="929762">
                <a:moveTo>
                  <a:pt x="0" y="0"/>
                </a:moveTo>
                <a:lnTo>
                  <a:pt x="929763" y="0"/>
                </a:lnTo>
                <a:lnTo>
                  <a:pt x="929763" y="892572"/>
                </a:lnTo>
                <a:lnTo>
                  <a:pt x="0" y="892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8"/>
          <p:cNvSpPr/>
          <p:nvPr/>
        </p:nvSpPr>
        <p:spPr>
          <a:xfrm rot="-943936">
            <a:off x="7398065" y="8156811"/>
            <a:ext cx="929762" cy="892572"/>
          </a:xfrm>
          <a:custGeom>
            <a:rect b="b" l="l" r="r" t="t"/>
            <a:pathLst>
              <a:path extrusionOk="0" h="892572" w="929762">
                <a:moveTo>
                  <a:pt x="0" y="0"/>
                </a:moveTo>
                <a:lnTo>
                  <a:pt x="929763" y="0"/>
                </a:lnTo>
                <a:lnTo>
                  <a:pt x="929763" y="892571"/>
                </a:lnTo>
                <a:lnTo>
                  <a:pt x="0" y="892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9DB3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/>
          <p:nvPr/>
        </p:nvSpPr>
        <p:spPr>
          <a:xfrm>
            <a:off x="-2259464" y="154485"/>
            <a:ext cx="22806928" cy="9978031"/>
          </a:xfrm>
          <a:custGeom>
            <a:rect b="b" l="l" r="r" t="t"/>
            <a:pathLst>
              <a:path extrusionOk="0" h="9978031" w="22806928">
                <a:moveTo>
                  <a:pt x="0" y="0"/>
                </a:moveTo>
                <a:lnTo>
                  <a:pt x="22806928" y="0"/>
                </a:lnTo>
                <a:lnTo>
                  <a:pt x="22806928" y="9978030"/>
                </a:lnTo>
                <a:lnTo>
                  <a:pt x="0" y="9978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9"/>
          <p:cNvSpPr/>
          <p:nvPr/>
        </p:nvSpPr>
        <p:spPr>
          <a:xfrm>
            <a:off x="2521" y="347720"/>
            <a:ext cx="11037929" cy="1539314"/>
          </a:xfrm>
          <a:custGeom>
            <a:rect b="b" l="l" r="r" t="t"/>
            <a:pathLst>
              <a:path extrusionOk="0" h="1495218" w="10721730">
                <a:moveTo>
                  <a:pt x="7582905" y="1474519"/>
                </a:moveTo>
                <a:cubicBezTo>
                  <a:pt x="7520869" y="1476929"/>
                  <a:pt x="7472932" y="1480144"/>
                  <a:pt x="7424995" y="1480947"/>
                </a:cubicBezTo>
                <a:cubicBezTo>
                  <a:pt x="7154290" y="1484161"/>
                  <a:pt x="6886406" y="1487375"/>
                  <a:pt x="6615702" y="1490188"/>
                </a:cubicBezTo>
                <a:cubicBezTo>
                  <a:pt x="6477530" y="1491393"/>
                  <a:pt x="6339358" y="1492598"/>
                  <a:pt x="6201186" y="1493000"/>
                </a:cubicBezTo>
                <a:cubicBezTo>
                  <a:pt x="6051735" y="1493804"/>
                  <a:pt x="5902284" y="1496745"/>
                  <a:pt x="5755653" y="1494205"/>
                </a:cubicBezTo>
                <a:cubicBezTo>
                  <a:pt x="5614661" y="1493804"/>
                  <a:pt x="5473669" y="1492598"/>
                  <a:pt x="5338317" y="1488982"/>
                </a:cubicBezTo>
                <a:cubicBezTo>
                  <a:pt x="5163487" y="1484563"/>
                  <a:pt x="4985838" y="1484563"/>
                  <a:pt x="4813828" y="1480545"/>
                </a:cubicBezTo>
                <a:cubicBezTo>
                  <a:pt x="4365474" y="1470099"/>
                  <a:pt x="3908661" y="1472912"/>
                  <a:pt x="3457488" y="1468492"/>
                </a:cubicBezTo>
                <a:cubicBezTo>
                  <a:pt x="3203703" y="1466082"/>
                  <a:pt x="2949918" y="1460457"/>
                  <a:pt x="2696132" y="1455636"/>
                </a:cubicBezTo>
                <a:cubicBezTo>
                  <a:pt x="2408509" y="1450413"/>
                  <a:pt x="2120886" y="1444386"/>
                  <a:pt x="1830443" y="1438762"/>
                </a:cubicBezTo>
                <a:cubicBezTo>
                  <a:pt x="1618956" y="1434744"/>
                  <a:pt x="1404648" y="1430726"/>
                  <a:pt x="1193161" y="1426709"/>
                </a:cubicBezTo>
                <a:cubicBezTo>
                  <a:pt x="1187521" y="1426709"/>
                  <a:pt x="1181881" y="1426307"/>
                  <a:pt x="1176242" y="1426307"/>
                </a:cubicBezTo>
                <a:cubicBezTo>
                  <a:pt x="998592" y="1415459"/>
                  <a:pt x="809663" y="1407022"/>
                  <a:pt x="646113" y="1392960"/>
                </a:cubicBezTo>
                <a:cubicBezTo>
                  <a:pt x="369769" y="1368854"/>
                  <a:pt x="251336" y="1330285"/>
                  <a:pt x="240057" y="1284885"/>
                </a:cubicBezTo>
                <a:cubicBezTo>
                  <a:pt x="237237" y="1269216"/>
                  <a:pt x="223138" y="1253949"/>
                  <a:pt x="223138" y="1238280"/>
                </a:cubicBezTo>
                <a:cubicBezTo>
                  <a:pt x="225958" y="1216585"/>
                  <a:pt x="237237" y="1195291"/>
                  <a:pt x="245696" y="1173998"/>
                </a:cubicBezTo>
                <a:cubicBezTo>
                  <a:pt x="268255" y="1110519"/>
                  <a:pt x="279534" y="1047040"/>
                  <a:pt x="245696" y="983561"/>
                </a:cubicBezTo>
                <a:cubicBezTo>
                  <a:pt x="214678" y="926510"/>
                  <a:pt x="186480" y="869861"/>
                  <a:pt x="155462" y="812810"/>
                </a:cubicBezTo>
                <a:cubicBezTo>
                  <a:pt x="135723" y="776249"/>
                  <a:pt x="110344" y="740090"/>
                  <a:pt x="93425" y="703530"/>
                </a:cubicBezTo>
                <a:cubicBezTo>
                  <a:pt x="82146" y="679424"/>
                  <a:pt x="84966" y="654916"/>
                  <a:pt x="73687" y="630810"/>
                </a:cubicBezTo>
                <a:cubicBezTo>
                  <a:pt x="68047" y="617150"/>
                  <a:pt x="37029" y="603892"/>
                  <a:pt x="34209" y="590232"/>
                </a:cubicBezTo>
                <a:cubicBezTo>
                  <a:pt x="22930" y="557287"/>
                  <a:pt x="20110" y="523940"/>
                  <a:pt x="14470" y="490594"/>
                </a:cubicBezTo>
                <a:cubicBezTo>
                  <a:pt x="11650" y="477737"/>
                  <a:pt x="-2449" y="464881"/>
                  <a:pt x="371" y="452024"/>
                </a:cubicBezTo>
                <a:cubicBezTo>
                  <a:pt x="3191" y="431936"/>
                  <a:pt x="20110" y="411847"/>
                  <a:pt x="22930" y="391759"/>
                </a:cubicBezTo>
                <a:cubicBezTo>
                  <a:pt x="25749" y="368457"/>
                  <a:pt x="8830" y="345154"/>
                  <a:pt x="14470" y="322254"/>
                </a:cubicBezTo>
                <a:cubicBezTo>
                  <a:pt x="14470" y="300156"/>
                  <a:pt x="34209" y="278461"/>
                  <a:pt x="53948" y="256364"/>
                </a:cubicBezTo>
                <a:cubicBezTo>
                  <a:pt x="59587" y="248730"/>
                  <a:pt x="99065" y="241900"/>
                  <a:pt x="110344" y="234267"/>
                </a:cubicBezTo>
                <a:cubicBezTo>
                  <a:pt x="158282" y="196501"/>
                  <a:pt x="209039" y="158735"/>
                  <a:pt x="333111" y="123781"/>
                </a:cubicBezTo>
                <a:cubicBezTo>
                  <a:pt x="361310" y="116148"/>
                  <a:pt x="406427" y="109318"/>
                  <a:pt x="448724" y="103291"/>
                </a:cubicBezTo>
                <a:cubicBezTo>
                  <a:pt x="462824" y="101282"/>
                  <a:pt x="496662" y="102488"/>
                  <a:pt x="505121" y="102488"/>
                </a:cubicBezTo>
                <a:cubicBezTo>
                  <a:pt x="524860" y="97265"/>
                  <a:pt x="536139" y="92042"/>
                  <a:pt x="558698" y="89631"/>
                </a:cubicBezTo>
                <a:cubicBezTo>
                  <a:pt x="679951" y="76373"/>
                  <a:pt x="806843" y="66730"/>
                  <a:pt x="964754" y="64320"/>
                </a:cubicBezTo>
                <a:cubicBezTo>
                  <a:pt x="1083187" y="62311"/>
                  <a:pt x="1198800" y="55079"/>
                  <a:pt x="1317233" y="51061"/>
                </a:cubicBezTo>
                <a:cubicBezTo>
                  <a:pt x="1461045" y="46240"/>
                  <a:pt x="1604857" y="40616"/>
                  <a:pt x="1754308" y="37803"/>
                </a:cubicBezTo>
                <a:cubicBezTo>
                  <a:pt x="1889660" y="35393"/>
                  <a:pt x="2019372" y="30170"/>
                  <a:pt x="2157544" y="28563"/>
                </a:cubicBezTo>
                <a:cubicBezTo>
                  <a:pt x="2298536" y="26955"/>
                  <a:pt x="2439528" y="22134"/>
                  <a:pt x="2583339" y="20527"/>
                </a:cubicBezTo>
                <a:cubicBezTo>
                  <a:pt x="2972476" y="16510"/>
                  <a:pt x="3364433" y="13697"/>
                  <a:pt x="3753570" y="10483"/>
                </a:cubicBezTo>
                <a:cubicBezTo>
                  <a:pt x="3849445" y="9680"/>
                  <a:pt x="3945319" y="10483"/>
                  <a:pt x="4041193" y="10885"/>
                </a:cubicBezTo>
                <a:cubicBezTo>
                  <a:pt x="4089131" y="11287"/>
                  <a:pt x="4137068" y="12894"/>
                  <a:pt x="4187825" y="13697"/>
                </a:cubicBezTo>
                <a:cubicBezTo>
                  <a:pt x="4210383" y="14099"/>
                  <a:pt x="4232942" y="12894"/>
                  <a:pt x="4255501" y="12894"/>
                </a:cubicBezTo>
                <a:cubicBezTo>
                  <a:pt x="4323177" y="12894"/>
                  <a:pt x="4393673" y="12894"/>
                  <a:pt x="4461349" y="12492"/>
                </a:cubicBezTo>
                <a:cubicBezTo>
                  <a:pt x="4591061" y="11688"/>
                  <a:pt x="4723594" y="9680"/>
                  <a:pt x="4853305" y="9680"/>
                </a:cubicBezTo>
                <a:cubicBezTo>
                  <a:pt x="4980198" y="9680"/>
                  <a:pt x="5107091" y="10885"/>
                  <a:pt x="5233983" y="11688"/>
                </a:cubicBezTo>
                <a:lnTo>
                  <a:pt x="5335497" y="11688"/>
                </a:lnTo>
                <a:cubicBezTo>
                  <a:pt x="5490588" y="10885"/>
                  <a:pt x="5642859" y="10885"/>
                  <a:pt x="5797950" y="9680"/>
                </a:cubicBezTo>
                <a:cubicBezTo>
                  <a:pt x="5947401" y="8474"/>
                  <a:pt x="6094033" y="5662"/>
                  <a:pt x="6243484" y="4457"/>
                </a:cubicBezTo>
                <a:cubicBezTo>
                  <a:pt x="6313980" y="3653"/>
                  <a:pt x="6387295" y="3653"/>
                  <a:pt x="6457792" y="5662"/>
                </a:cubicBezTo>
                <a:cubicBezTo>
                  <a:pt x="6564945" y="8474"/>
                  <a:pt x="6666459" y="10081"/>
                  <a:pt x="6773613" y="5662"/>
                </a:cubicBezTo>
                <a:cubicBezTo>
                  <a:pt x="6813090" y="4055"/>
                  <a:pt x="6863847" y="6867"/>
                  <a:pt x="6908965" y="7671"/>
                </a:cubicBezTo>
                <a:cubicBezTo>
                  <a:pt x="6928704" y="8072"/>
                  <a:pt x="6951262" y="8876"/>
                  <a:pt x="6962541" y="7671"/>
                </a:cubicBezTo>
                <a:cubicBezTo>
                  <a:pt x="7038677" y="-5574"/>
                  <a:pt x="7109173" y="776"/>
                  <a:pt x="7182489" y="8474"/>
                </a:cubicBezTo>
                <a:cubicBezTo>
                  <a:pt x="7190948" y="9278"/>
                  <a:pt x="7213507" y="7269"/>
                  <a:pt x="7230426" y="7269"/>
                </a:cubicBezTo>
                <a:cubicBezTo>
                  <a:pt x="7298102" y="7269"/>
                  <a:pt x="7365778" y="7269"/>
                  <a:pt x="7436274" y="7671"/>
                </a:cubicBezTo>
                <a:cubicBezTo>
                  <a:pt x="7487031" y="8072"/>
                  <a:pt x="7534968" y="10483"/>
                  <a:pt x="7585725" y="11287"/>
                </a:cubicBezTo>
                <a:cubicBezTo>
                  <a:pt x="7695699" y="13295"/>
                  <a:pt x="7808492" y="16510"/>
                  <a:pt x="7921285" y="16510"/>
                </a:cubicBezTo>
                <a:cubicBezTo>
                  <a:pt x="8132773" y="16911"/>
                  <a:pt x="8344260" y="18117"/>
                  <a:pt x="8552928" y="24545"/>
                </a:cubicBezTo>
                <a:cubicBezTo>
                  <a:pt x="8747497" y="30571"/>
                  <a:pt x="8947705" y="30571"/>
                  <a:pt x="9145093" y="35393"/>
                </a:cubicBezTo>
                <a:cubicBezTo>
                  <a:pt x="9263527" y="38205"/>
                  <a:pt x="9384779" y="43428"/>
                  <a:pt x="9486294" y="51865"/>
                </a:cubicBezTo>
                <a:cubicBezTo>
                  <a:pt x="9596267" y="60704"/>
                  <a:pt x="9680861" y="75167"/>
                  <a:pt x="9779556" y="87220"/>
                </a:cubicBezTo>
                <a:cubicBezTo>
                  <a:pt x="9816214" y="91640"/>
                  <a:pt x="9869791" y="94854"/>
                  <a:pt x="9895169" y="100479"/>
                </a:cubicBezTo>
                <a:cubicBezTo>
                  <a:pt x="9968485" y="115746"/>
                  <a:pt x="10033341" y="131816"/>
                  <a:pt x="10098198" y="147887"/>
                </a:cubicBezTo>
                <a:cubicBezTo>
                  <a:pt x="10146135" y="159538"/>
                  <a:pt x="10194072" y="171591"/>
                  <a:pt x="10230729" y="183644"/>
                </a:cubicBezTo>
                <a:cubicBezTo>
                  <a:pt x="10270207" y="197706"/>
                  <a:pt x="10301225" y="212170"/>
                  <a:pt x="10332243" y="227035"/>
                </a:cubicBezTo>
                <a:cubicBezTo>
                  <a:pt x="10380181" y="250337"/>
                  <a:pt x="10436578" y="273640"/>
                  <a:pt x="10467596" y="297746"/>
                </a:cubicBezTo>
                <a:cubicBezTo>
                  <a:pt x="10512713" y="331494"/>
                  <a:pt x="10535272" y="366046"/>
                  <a:pt x="10569110" y="400196"/>
                </a:cubicBezTo>
                <a:cubicBezTo>
                  <a:pt x="10580389" y="411446"/>
                  <a:pt x="10594488" y="422695"/>
                  <a:pt x="10600128" y="433945"/>
                </a:cubicBezTo>
                <a:cubicBezTo>
                  <a:pt x="10617047" y="466086"/>
                  <a:pt x="10628326" y="497825"/>
                  <a:pt x="10642425" y="529967"/>
                </a:cubicBezTo>
                <a:cubicBezTo>
                  <a:pt x="10662164" y="569742"/>
                  <a:pt x="10690363" y="609115"/>
                  <a:pt x="10704462" y="648889"/>
                </a:cubicBezTo>
                <a:cubicBezTo>
                  <a:pt x="10718561" y="687057"/>
                  <a:pt x="10723641" y="725627"/>
                  <a:pt x="10721101" y="764196"/>
                </a:cubicBezTo>
                <a:cubicBezTo>
                  <a:pt x="10715741" y="828479"/>
                  <a:pt x="10693182" y="892360"/>
                  <a:pt x="10670624" y="956642"/>
                </a:cubicBezTo>
                <a:cubicBezTo>
                  <a:pt x="10656524" y="996417"/>
                  <a:pt x="10636785" y="1035790"/>
                  <a:pt x="10608587" y="1075163"/>
                </a:cubicBezTo>
                <a:cubicBezTo>
                  <a:pt x="10580389" y="1114536"/>
                  <a:pt x="10538091" y="1153508"/>
                  <a:pt x="10507074" y="1192881"/>
                </a:cubicBezTo>
                <a:cubicBezTo>
                  <a:pt x="10484515" y="1220201"/>
                  <a:pt x="10478876" y="1247521"/>
                  <a:pt x="10453497" y="1274439"/>
                </a:cubicBezTo>
                <a:cubicBezTo>
                  <a:pt x="10430938" y="1298947"/>
                  <a:pt x="10346343" y="1320642"/>
                  <a:pt x="10233549" y="1338722"/>
                </a:cubicBezTo>
                <a:cubicBezTo>
                  <a:pt x="10140495" y="1353989"/>
                  <a:pt x="10067180" y="1371265"/>
                  <a:pt x="9971305" y="1386130"/>
                </a:cubicBezTo>
                <a:cubicBezTo>
                  <a:pt x="9886710" y="1399389"/>
                  <a:pt x="9793655" y="1412647"/>
                  <a:pt x="9647024" y="1413049"/>
                </a:cubicBezTo>
                <a:cubicBezTo>
                  <a:pt x="9613186" y="1413049"/>
                  <a:pt x="9582168" y="1417870"/>
                  <a:pt x="9548330" y="1420280"/>
                </a:cubicBezTo>
                <a:cubicBezTo>
                  <a:pt x="9404519" y="1429119"/>
                  <a:pt x="9255067" y="1436753"/>
                  <a:pt x="9114075" y="1446395"/>
                </a:cubicBezTo>
                <a:cubicBezTo>
                  <a:pt x="8854651" y="1464073"/>
                  <a:pt x="8575487" y="1466885"/>
                  <a:pt x="8296323" y="1468492"/>
                </a:cubicBezTo>
                <a:cubicBezTo>
                  <a:pt x="8189170" y="1469296"/>
                  <a:pt x="8079196" y="1468091"/>
                  <a:pt x="7972042" y="1469296"/>
                </a:cubicBezTo>
                <a:cubicBezTo>
                  <a:pt x="7918465" y="1469698"/>
                  <a:pt x="7867709" y="1473314"/>
                  <a:pt x="7816951" y="1474921"/>
                </a:cubicBezTo>
                <a:cubicBezTo>
                  <a:pt x="7794393" y="1475724"/>
                  <a:pt x="7771835" y="1475322"/>
                  <a:pt x="7746456" y="1475724"/>
                </a:cubicBezTo>
                <a:cubicBezTo>
                  <a:pt x="7712618" y="1476126"/>
                  <a:pt x="7678779" y="1477331"/>
                  <a:pt x="7644942" y="1476929"/>
                </a:cubicBezTo>
                <a:cubicBezTo>
                  <a:pt x="7611103" y="1476126"/>
                  <a:pt x="7588545" y="1474519"/>
                  <a:pt x="7582905" y="1474519"/>
                </a:cubicBezTo>
                <a:close/>
              </a:path>
            </a:pathLst>
          </a:custGeom>
          <a:solidFill>
            <a:srgbClr val="FFFFFF"/>
          </a:solidFill>
          <a:ln cap="sq" cmpd="sng" w="190500">
            <a:solidFill>
              <a:srgbClr val="9B89B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"/>
          <p:cNvSpPr/>
          <p:nvPr/>
        </p:nvSpPr>
        <p:spPr>
          <a:xfrm>
            <a:off x="745266" y="2430029"/>
            <a:ext cx="1006755" cy="1207503"/>
          </a:xfrm>
          <a:custGeom>
            <a:rect b="b" l="l" r="r" t="t"/>
            <a:pathLst>
              <a:path extrusionOk="0" h="1207503" w="1006755">
                <a:moveTo>
                  <a:pt x="0" y="0"/>
                </a:moveTo>
                <a:lnTo>
                  <a:pt x="1006756" y="0"/>
                </a:lnTo>
                <a:lnTo>
                  <a:pt x="1006756" y="1207502"/>
                </a:lnTo>
                <a:lnTo>
                  <a:pt x="0" y="1207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9"/>
          <p:cNvSpPr/>
          <p:nvPr/>
        </p:nvSpPr>
        <p:spPr>
          <a:xfrm>
            <a:off x="4201753" y="2430029"/>
            <a:ext cx="12837640" cy="6162067"/>
          </a:xfrm>
          <a:custGeom>
            <a:rect b="b" l="l" r="r" t="t"/>
            <a:pathLst>
              <a:path extrusionOk="0" h="6162067" w="12837640">
                <a:moveTo>
                  <a:pt x="0" y="0"/>
                </a:moveTo>
                <a:lnTo>
                  <a:pt x="12837639" y="0"/>
                </a:lnTo>
                <a:lnTo>
                  <a:pt x="12837639" y="6162067"/>
                </a:lnTo>
                <a:lnTo>
                  <a:pt x="0" y="6162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9"/>
          <p:cNvSpPr txBox="1"/>
          <p:nvPr/>
        </p:nvSpPr>
        <p:spPr>
          <a:xfrm>
            <a:off x="550414" y="320984"/>
            <a:ext cx="7566631" cy="132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★學習扶助</a:t>
            </a:r>
            <a:endParaRPr/>
          </a:p>
        </p:txBody>
      </p:sp>
      <p:sp>
        <p:nvSpPr>
          <p:cNvPr id="215" name="Google Shape;215;p9"/>
          <p:cNvSpPr txBox="1"/>
          <p:nvPr/>
        </p:nvSpPr>
        <p:spPr>
          <a:xfrm>
            <a:off x="1902311" y="2500661"/>
            <a:ext cx="256041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方式：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