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CDD4-959F-41AB-B243-C63467CFB932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E5B8-89B1-436F-A57D-3CD50CDEB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7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16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78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0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02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16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44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39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81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139E-6A16-4FDC-B462-7A7ECC2840D9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54C1-9AAB-40E9-8F86-C572F1499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0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2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9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admin-1</dc:creator>
  <cp:lastModifiedBy>admin-1</cp:lastModifiedBy>
  <cp:revision>2</cp:revision>
  <cp:lastPrinted>2026-01-07T03:22:44Z</cp:lastPrinted>
  <dcterms:created xsi:type="dcterms:W3CDTF">2026-01-07T03:16:38Z</dcterms:created>
  <dcterms:modified xsi:type="dcterms:W3CDTF">2026-02-24T05:22:35Z</dcterms:modified>
</cp:coreProperties>
</file>