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  <p:sldMasterId id="214748366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y="6858000" cx="12192000"/>
  <p:notesSz cx="6858000" cy="9144000"/>
  <p:embeddedFontLst>
    <p:embeddedFont>
      <p:font typeface="Nunito SemiBold"/>
      <p:regular r:id="rId25"/>
      <p:bold r:id="rId26"/>
      <p:italic r:id="rId27"/>
      <p:boldItalic r:id="rId28"/>
    </p:embeddedFont>
    <p:embeddedFont>
      <p:font typeface="Amatic SC"/>
      <p:regular r:id="rId29"/>
      <p:bold r:id="rId30"/>
    </p:embeddedFont>
    <p:embeddedFont>
      <p:font typeface="Nunito"/>
      <p:regular r:id="rId31"/>
      <p:bold r:id="rId32"/>
      <p:italic r:id="rId33"/>
      <p:boldItalic r:id="rId34"/>
    </p:embeddedFont>
    <p:embeddedFont>
      <p:font typeface="Noto Sans Symbols"/>
      <p:regular r:id="rId35"/>
      <p:bold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7" roundtripDataSignature="AMtx7mhOJwTbiU9obUGhR9IWeEUzP30Q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NunitoSemiBold-bold.fntdata"/><Relationship Id="rId25" Type="http://schemas.openxmlformats.org/officeDocument/2006/relationships/font" Target="fonts/NunitoSemiBold-regular.fntdata"/><Relationship Id="rId28" Type="http://schemas.openxmlformats.org/officeDocument/2006/relationships/font" Target="fonts/NunitoSemiBold-boldItalic.fntdata"/><Relationship Id="rId27" Type="http://schemas.openxmlformats.org/officeDocument/2006/relationships/font" Target="fonts/NunitoSemiBold-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AmaticSC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Nunito-regular.fntdata"/><Relationship Id="rId30" Type="http://schemas.openxmlformats.org/officeDocument/2006/relationships/font" Target="fonts/AmaticSC-bold.fntdata"/><Relationship Id="rId11" Type="http://schemas.openxmlformats.org/officeDocument/2006/relationships/slide" Target="slides/slide4.xml"/><Relationship Id="rId33" Type="http://schemas.openxmlformats.org/officeDocument/2006/relationships/font" Target="fonts/Nunito-italic.fntdata"/><Relationship Id="rId10" Type="http://schemas.openxmlformats.org/officeDocument/2006/relationships/slide" Target="slides/slide3.xml"/><Relationship Id="rId32" Type="http://schemas.openxmlformats.org/officeDocument/2006/relationships/font" Target="fonts/Nunito-bold.fntdata"/><Relationship Id="rId13" Type="http://schemas.openxmlformats.org/officeDocument/2006/relationships/slide" Target="slides/slide6.xml"/><Relationship Id="rId35" Type="http://schemas.openxmlformats.org/officeDocument/2006/relationships/font" Target="fonts/NotoSansSymbols-regular.fntdata"/><Relationship Id="rId12" Type="http://schemas.openxmlformats.org/officeDocument/2006/relationships/slide" Target="slides/slide5.xml"/><Relationship Id="rId34" Type="http://schemas.openxmlformats.org/officeDocument/2006/relationships/font" Target="fonts/Nunito-boldItalic.fntdata"/><Relationship Id="rId15" Type="http://schemas.openxmlformats.org/officeDocument/2006/relationships/slide" Target="slides/slide8.xml"/><Relationship Id="rId37" Type="http://customschemas.google.com/relationships/presentationmetadata" Target="metadata"/><Relationship Id="rId14" Type="http://schemas.openxmlformats.org/officeDocument/2006/relationships/slide" Target="slides/slide7.xml"/><Relationship Id="rId36" Type="http://schemas.openxmlformats.org/officeDocument/2006/relationships/font" Target="fonts/NotoSansSymbols-bold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" name="Google Shape;36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1" name="Google Shape;40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3" name="Google Shape;41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9" name="Google Shape;42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1" name="Google Shape;44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TW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3" name="Google Shape;45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TW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/>
              <a:t>辰穎   啟發 設計 壯大 創意與想像設計山水課程4in1 創意輸入啟發 完成課程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垂直排列标题与&#10;文本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 rot="-884877">
            <a:off x="10663059" y="4753112"/>
            <a:ext cx="1217088" cy="1237712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1"/>
          <p:cNvSpPr/>
          <p:nvPr/>
        </p:nvSpPr>
        <p:spPr>
          <a:xfrm>
            <a:off x="856701" y="442364"/>
            <a:ext cx="9257791" cy="1237008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1"/>
          <p:cNvSpPr/>
          <p:nvPr/>
        </p:nvSpPr>
        <p:spPr>
          <a:xfrm>
            <a:off x="490926" y="562837"/>
            <a:ext cx="11173145" cy="5736772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1"/>
          <p:cNvSpPr txBox="1"/>
          <p:nvPr>
            <p:ph type="title"/>
          </p:nvPr>
        </p:nvSpPr>
        <p:spPr>
          <a:xfrm>
            <a:off x="1177833" y="911467"/>
            <a:ext cx="8568400" cy="5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" type="body"/>
          </p:nvPr>
        </p:nvSpPr>
        <p:spPr>
          <a:xfrm>
            <a:off x="1584233" y="2008467"/>
            <a:ext cx="4003600" cy="36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667"/>
            </a:lvl1pPr>
            <a:lvl2pPr indent="-355600" lvl="1" marL="9144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000"/>
              <a:buChar char="✗"/>
              <a:defRPr sz="2667"/>
            </a:lvl2pPr>
            <a:lvl3pPr indent="-355600" lvl="2" marL="13716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000"/>
              <a:buChar char="■"/>
              <a:defRPr sz="2667"/>
            </a:lvl3pPr>
            <a:lvl4pPr indent="-355600" lvl="3" marL="18288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000"/>
              <a:buChar char="●"/>
              <a:defRPr sz="2667"/>
            </a:lvl4pPr>
            <a:lvl5pPr indent="-355600" lvl="4" marL="22860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000"/>
              <a:buChar char="○"/>
              <a:defRPr sz="2667"/>
            </a:lvl5pPr>
            <a:lvl6pPr indent="-355600" lvl="5" marL="27432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000"/>
              <a:buChar char="■"/>
              <a:defRPr sz="2667"/>
            </a:lvl6pPr>
            <a:lvl7pPr indent="-355600" lvl="6" marL="32004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000"/>
              <a:buChar char="●"/>
              <a:defRPr sz="2667"/>
            </a:lvl7pPr>
            <a:lvl8pPr indent="-355600" lvl="7" marL="36576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000"/>
              <a:buChar char="○"/>
              <a:defRPr sz="2667"/>
            </a:lvl8pPr>
            <a:lvl9pPr indent="-355600" lvl="8" marL="4114800" algn="l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SzPts val="2000"/>
              <a:buChar char="■"/>
              <a:defRPr sz="2667"/>
            </a:lvl9pPr>
          </a:lstStyle>
          <a:p/>
        </p:txBody>
      </p:sp>
      <p:sp>
        <p:nvSpPr>
          <p:cNvPr id="94" name="Google Shape;94;p21"/>
          <p:cNvSpPr txBox="1"/>
          <p:nvPr>
            <p:ph idx="2" type="body"/>
          </p:nvPr>
        </p:nvSpPr>
        <p:spPr>
          <a:xfrm>
            <a:off x="6149152" y="2008467"/>
            <a:ext cx="4003600" cy="36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667"/>
            </a:lvl1pPr>
            <a:lvl2pPr indent="-355600" lvl="1" marL="9144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000"/>
              <a:buChar char="✗"/>
              <a:defRPr sz="2667"/>
            </a:lvl2pPr>
            <a:lvl3pPr indent="-355600" lvl="2" marL="13716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000"/>
              <a:buChar char="■"/>
              <a:defRPr sz="2667"/>
            </a:lvl3pPr>
            <a:lvl4pPr indent="-355600" lvl="3" marL="18288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000"/>
              <a:buChar char="●"/>
              <a:defRPr sz="2667"/>
            </a:lvl4pPr>
            <a:lvl5pPr indent="-355600" lvl="4" marL="22860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000"/>
              <a:buChar char="○"/>
              <a:defRPr sz="2667"/>
            </a:lvl5pPr>
            <a:lvl6pPr indent="-355600" lvl="5" marL="27432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000"/>
              <a:buChar char="■"/>
              <a:defRPr sz="2667"/>
            </a:lvl6pPr>
            <a:lvl7pPr indent="-355600" lvl="6" marL="32004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000"/>
              <a:buChar char="●"/>
              <a:defRPr sz="2667"/>
            </a:lvl7pPr>
            <a:lvl8pPr indent="-355600" lvl="7" marL="36576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000"/>
              <a:buChar char="○"/>
              <a:defRPr sz="2667"/>
            </a:lvl8pPr>
            <a:lvl9pPr indent="-355600" lvl="8" marL="4114800" algn="l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SzPts val="2000"/>
              <a:buChar char="■"/>
              <a:defRPr sz="2667"/>
            </a:lvl9pPr>
          </a:lstStyle>
          <a:p/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11205833" y="6257835"/>
            <a:ext cx="731600" cy="4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6" name="Google Shape;96;p21"/>
          <p:cNvSpPr/>
          <p:nvPr/>
        </p:nvSpPr>
        <p:spPr>
          <a:xfrm>
            <a:off x="10851766" y="316035"/>
            <a:ext cx="985341" cy="1237312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1"/>
          <p:cNvSpPr/>
          <p:nvPr/>
        </p:nvSpPr>
        <p:spPr>
          <a:xfrm>
            <a:off x="11396892" y="3796060"/>
            <a:ext cx="349497" cy="308144"/>
          </a:xfrm>
          <a:custGeom>
            <a:rect b="b" l="l" r="r" t="t"/>
            <a:pathLst>
              <a:path extrusionOk="0" h="109530" w="124229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1"/>
          <p:cNvSpPr/>
          <p:nvPr/>
        </p:nvSpPr>
        <p:spPr>
          <a:xfrm>
            <a:off x="5902355" y="6299608"/>
            <a:ext cx="1184197" cy="81987"/>
          </a:xfrm>
          <a:custGeom>
            <a:rect b="b" l="l" r="r" t="t"/>
            <a:pathLst>
              <a:path extrusionOk="0" h="29142" w="420923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1"/>
          <p:cNvSpPr/>
          <p:nvPr/>
        </p:nvSpPr>
        <p:spPr>
          <a:xfrm>
            <a:off x="7158362" y="6340678"/>
            <a:ext cx="115853" cy="41572"/>
          </a:xfrm>
          <a:custGeom>
            <a:rect b="b" l="l" r="r" t="t"/>
            <a:pathLst>
              <a:path extrusionOk="0" h="14777" w="4118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1"/>
          <p:cNvSpPr/>
          <p:nvPr/>
        </p:nvSpPr>
        <p:spPr>
          <a:xfrm>
            <a:off x="7384870" y="6340232"/>
            <a:ext cx="399637" cy="54241"/>
          </a:xfrm>
          <a:custGeom>
            <a:rect b="b" l="l" r="r" t="t"/>
            <a:pathLst>
              <a:path extrusionOk="0" h="19280" w="142051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1"/>
          <p:cNvSpPr/>
          <p:nvPr/>
        </p:nvSpPr>
        <p:spPr>
          <a:xfrm>
            <a:off x="434048" y="1370193"/>
            <a:ext cx="151107" cy="1272065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1"/>
          <p:cNvSpPr/>
          <p:nvPr/>
        </p:nvSpPr>
        <p:spPr>
          <a:xfrm>
            <a:off x="342669" y="1494769"/>
            <a:ext cx="107249" cy="532052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Light" type="blank">
  <p:cSld name="BLANK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4"/>
          <p:cNvSpPr txBox="1"/>
          <p:nvPr>
            <p:ph idx="12" type="sldNum"/>
          </p:nvPr>
        </p:nvSpPr>
        <p:spPr>
          <a:xfrm>
            <a:off x="11205833" y="6257835"/>
            <a:ext cx="731600" cy="4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5" name="Google Shape;105;p34"/>
          <p:cNvSpPr/>
          <p:nvPr/>
        </p:nvSpPr>
        <p:spPr>
          <a:xfrm>
            <a:off x="490926" y="562837"/>
            <a:ext cx="11173145" cy="5736772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4"/>
          <p:cNvSpPr/>
          <p:nvPr/>
        </p:nvSpPr>
        <p:spPr>
          <a:xfrm rot="-5673298">
            <a:off x="3165457" y="5744019"/>
            <a:ext cx="151047" cy="1271560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4"/>
          <p:cNvSpPr/>
          <p:nvPr/>
        </p:nvSpPr>
        <p:spPr>
          <a:xfrm rot="-5673298">
            <a:off x="2951902" y="6246239"/>
            <a:ext cx="107207" cy="531840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4"/>
          <p:cNvSpPr/>
          <p:nvPr/>
        </p:nvSpPr>
        <p:spPr>
          <a:xfrm>
            <a:off x="7453534" y="398834"/>
            <a:ext cx="720335" cy="3523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4"/>
          <p:cNvSpPr/>
          <p:nvPr/>
        </p:nvSpPr>
        <p:spPr>
          <a:xfrm>
            <a:off x="11162116" y="529829"/>
            <a:ext cx="387165" cy="308299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4"/>
          <p:cNvSpPr/>
          <p:nvPr/>
        </p:nvSpPr>
        <p:spPr>
          <a:xfrm>
            <a:off x="11368405" y="463034"/>
            <a:ext cx="176571" cy="121657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4"/>
          <p:cNvSpPr/>
          <p:nvPr/>
        </p:nvSpPr>
        <p:spPr>
          <a:xfrm>
            <a:off x="441550" y="2665959"/>
            <a:ext cx="282121" cy="357283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4"/>
          <p:cNvSpPr/>
          <p:nvPr/>
        </p:nvSpPr>
        <p:spPr>
          <a:xfrm>
            <a:off x="11419718" y="4779372"/>
            <a:ext cx="267869" cy="230389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4"/>
          <p:cNvSpPr/>
          <p:nvPr/>
        </p:nvSpPr>
        <p:spPr>
          <a:xfrm rot="5069525">
            <a:off x="10470846" y="4989089"/>
            <a:ext cx="1085543" cy="1363137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4"/>
          <p:cNvSpPr/>
          <p:nvPr/>
        </p:nvSpPr>
        <p:spPr>
          <a:xfrm rot="5400000">
            <a:off x="407224" y="406148"/>
            <a:ext cx="995005" cy="103428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>
  <p:cSld name="标题和内容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6"/>
          <p:cNvSpPr/>
          <p:nvPr/>
        </p:nvSpPr>
        <p:spPr>
          <a:xfrm>
            <a:off x="2281785" y="1406383"/>
            <a:ext cx="3939" cy="1863"/>
          </a:xfrm>
          <a:custGeom>
            <a:rect b="b" l="l" r="r" t="t"/>
            <a:pathLst>
              <a:path extrusionOk="0" h="662" w="1400">
                <a:moveTo>
                  <a:pt x="0" y="663"/>
                </a:moveTo>
                <a:cubicBezTo>
                  <a:pt x="2192" y="-368"/>
                  <a:pt x="1513" y="-61"/>
                  <a:pt x="0" y="6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6"/>
          <p:cNvSpPr/>
          <p:nvPr/>
        </p:nvSpPr>
        <p:spPr>
          <a:xfrm>
            <a:off x="1053255" y="674684"/>
            <a:ext cx="10558975" cy="5828245"/>
          </a:xfrm>
          <a:custGeom>
            <a:rect b="b" l="l" r="r" t="t"/>
            <a:pathLst>
              <a:path extrusionOk="0" h="2071651" w="3753190">
                <a:moveTo>
                  <a:pt x="3559557" y="312526"/>
                </a:moveTo>
                <a:cubicBezTo>
                  <a:pt x="3462673" y="190537"/>
                  <a:pt x="3320580" y="114262"/>
                  <a:pt x="3169958" y="80871"/>
                </a:cubicBezTo>
                <a:cubicBezTo>
                  <a:pt x="2666702" y="-4635"/>
                  <a:pt x="2149217" y="-1697"/>
                  <a:pt x="1639734" y="934"/>
                </a:cubicBezTo>
                <a:cubicBezTo>
                  <a:pt x="1246802" y="10932"/>
                  <a:pt x="855690" y="56206"/>
                  <a:pt x="467318" y="117923"/>
                </a:cubicBezTo>
                <a:cubicBezTo>
                  <a:pt x="174056" y="164557"/>
                  <a:pt x="89909" y="643718"/>
                  <a:pt x="35646" y="899687"/>
                </a:cubicBezTo>
                <a:cubicBezTo>
                  <a:pt x="-28637" y="1401979"/>
                  <a:pt x="-84588" y="1869849"/>
                  <a:pt x="614695" y="1936390"/>
                </a:cubicBezTo>
                <a:cubicBezTo>
                  <a:pt x="1341779" y="2005561"/>
                  <a:pt x="2076558" y="2008434"/>
                  <a:pt x="2804213" y="1931237"/>
                </a:cubicBezTo>
                <a:cubicBezTo>
                  <a:pt x="2974808" y="1913456"/>
                  <a:pt x="3089078" y="1906791"/>
                  <a:pt x="3089078" y="1906791"/>
                </a:cubicBezTo>
                <a:cubicBezTo>
                  <a:pt x="3099164" y="1977323"/>
                  <a:pt x="3363661" y="2103279"/>
                  <a:pt x="3459384" y="2064341"/>
                </a:cubicBezTo>
                <a:cubicBezTo>
                  <a:pt x="3373725" y="1984887"/>
                  <a:pt x="3328363" y="1836962"/>
                  <a:pt x="3328363" y="1836962"/>
                </a:cubicBezTo>
                <a:cubicBezTo>
                  <a:pt x="3697529" y="1838781"/>
                  <a:pt x="3736708" y="1487660"/>
                  <a:pt x="3747407" y="1232568"/>
                </a:cubicBezTo>
                <a:cubicBezTo>
                  <a:pt x="3760452" y="920406"/>
                  <a:pt x="3769770" y="568692"/>
                  <a:pt x="3559557" y="312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6"/>
          <p:cNvSpPr/>
          <p:nvPr/>
        </p:nvSpPr>
        <p:spPr>
          <a:xfrm>
            <a:off x="705895" y="466400"/>
            <a:ext cx="10750127" cy="6016339"/>
          </a:xfrm>
          <a:custGeom>
            <a:rect b="b" l="l" r="r" t="t"/>
            <a:pathLst>
              <a:path extrusionOk="0" h="2138509" w="3821135">
                <a:moveTo>
                  <a:pt x="3819859" y="752034"/>
                </a:moveTo>
                <a:cubicBezTo>
                  <a:pt x="3812054" y="539103"/>
                  <a:pt x="3741062" y="308303"/>
                  <a:pt x="3556764" y="183793"/>
                </a:cubicBezTo>
                <a:cubicBezTo>
                  <a:pt x="3418070" y="94210"/>
                  <a:pt x="3245918" y="93267"/>
                  <a:pt x="3087294" y="70619"/>
                </a:cubicBezTo>
                <a:cubicBezTo>
                  <a:pt x="2233223" y="-29401"/>
                  <a:pt x="1371303" y="-1973"/>
                  <a:pt x="513768" y="25410"/>
                </a:cubicBezTo>
                <a:cubicBezTo>
                  <a:pt x="504472" y="25717"/>
                  <a:pt x="504626" y="40517"/>
                  <a:pt x="514360" y="40210"/>
                </a:cubicBezTo>
                <a:cubicBezTo>
                  <a:pt x="1396429" y="12037"/>
                  <a:pt x="2283672" y="-16268"/>
                  <a:pt x="3161333" y="94714"/>
                </a:cubicBezTo>
                <a:cubicBezTo>
                  <a:pt x="3242301" y="104953"/>
                  <a:pt x="3324781" y="113350"/>
                  <a:pt x="3403994" y="133740"/>
                </a:cubicBezTo>
                <a:cubicBezTo>
                  <a:pt x="3829331" y="245730"/>
                  <a:pt x="3826151" y="758590"/>
                  <a:pt x="3794098" y="1112320"/>
                </a:cubicBezTo>
                <a:cubicBezTo>
                  <a:pt x="3788682" y="1201882"/>
                  <a:pt x="3783289" y="1291422"/>
                  <a:pt x="3777873" y="1380984"/>
                </a:cubicBezTo>
                <a:cubicBezTo>
                  <a:pt x="3772919" y="1463047"/>
                  <a:pt x="3775440" y="1551052"/>
                  <a:pt x="3749985" y="1630069"/>
                </a:cubicBezTo>
                <a:cubicBezTo>
                  <a:pt x="3682304" y="1828398"/>
                  <a:pt x="3446681" y="1860474"/>
                  <a:pt x="3265453" y="1869353"/>
                </a:cubicBezTo>
                <a:cubicBezTo>
                  <a:pt x="3261550" y="1869572"/>
                  <a:pt x="3258525" y="1872861"/>
                  <a:pt x="3258634" y="1876786"/>
                </a:cubicBezTo>
                <a:cubicBezTo>
                  <a:pt x="3253372" y="1875865"/>
                  <a:pt x="3247256" y="1880315"/>
                  <a:pt x="3249865" y="1886191"/>
                </a:cubicBezTo>
                <a:cubicBezTo>
                  <a:pt x="3272885" y="1936245"/>
                  <a:pt x="3299743" y="1984457"/>
                  <a:pt x="3330196" y="2030367"/>
                </a:cubicBezTo>
                <a:cubicBezTo>
                  <a:pt x="3349928" y="2060119"/>
                  <a:pt x="3371305" y="2094321"/>
                  <a:pt x="3399850" y="2118065"/>
                </a:cubicBezTo>
                <a:cubicBezTo>
                  <a:pt x="3244186" y="2098991"/>
                  <a:pt x="3086110" y="2032976"/>
                  <a:pt x="3003959" y="1892242"/>
                </a:cubicBezTo>
                <a:cubicBezTo>
                  <a:pt x="2999859" y="1885183"/>
                  <a:pt x="2990103" y="1890752"/>
                  <a:pt x="2990453" y="1897526"/>
                </a:cubicBezTo>
                <a:cubicBezTo>
                  <a:pt x="2129739" y="1952338"/>
                  <a:pt x="1256221" y="2013003"/>
                  <a:pt x="401887" y="1860956"/>
                </a:cubicBezTo>
                <a:cubicBezTo>
                  <a:pt x="297351" y="1841224"/>
                  <a:pt x="184352" y="1811078"/>
                  <a:pt x="108098" y="1731974"/>
                </a:cubicBezTo>
                <a:cubicBezTo>
                  <a:pt x="16212" y="1636602"/>
                  <a:pt x="18953" y="1494092"/>
                  <a:pt x="16147" y="1370482"/>
                </a:cubicBezTo>
                <a:cubicBezTo>
                  <a:pt x="9487" y="1077504"/>
                  <a:pt x="25437" y="784439"/>
                  <a:pt x="63854" y="493916"/>
                </a:cubicBezTo>
                <a:cubicBezTo>
                  <a:pt x="68605" y="458026"/>
                  <a:pt x="73720" y="422223"/>
                  <a:pt x="79202" y="386486"/>
                </a:cubicBezTo>
                <a:cubicBezTo>
                  <a:pt x="80649" y="376795"/>
                  <a:pt x="66200" y="374800"/>
                  <a:pt x="64775" y="384140"/>
                </a:cubicBezTo>
                <a:cubicBezTo>
                  <a:pt x="20408" y="677030"/>
                  <a:pt x="-1230" y="972902"/>
                  <a:pt x="54" y="1269125"/>
                </a:cubicBezTo>
                <a:cubicBezTo>
                  <a:pt x="3869" y="1541932"/>
                  <a:pt x="-19854" y="1759752"/>
                  <a:pt x="293580" y="1850871"/>
                </a:cubicBezTo>
                <a:cubicBezTo>
                  <a:pt x="349290" y="1867336"/>
                  <a:pt x="406579" y="1877421"/>
                  <a:pt x="463868" y="1886739"/>
                </a:cubicBezTo>
                <a:cubicBezTo>
                  <a:pt x="1302153" y="2022671"/>
                  <a:pt x="2155128" y="1967049"/>
                  <a:pt x="2998127" y="1911755"/>
                </a:cubicBezTo>
                <a:cubicBezTo>
                  <a:pt x="3084838" y="2049463"/>
                  <a:pt x="3246971" y="2117276"/>
                  <a:pt x="3404016" y="2133610"/>
                </a:cubicBezTo>
                <a:cubicBezTo>
                  <a:pt x="3407984" y="2133961"/>
                  <a:pt x="3411624" y="2131330"/>
                  <a:pt x="3412501" y="2127427"/>
                </a:cubicBezTo>
                <a:cubicBezTo>
                  <a:pt x="3418552" y="2131461"/>
                  <a:pt x="3424954" y="2134969"/>
                  <a:pt x="3431619" y="2137885"/>
                </a:cubicBezTo>
                <a:cubicBezTo>
                  <a:pt x="3440060" y="2141546"/>
                  <a:pt x="3446966" y="2128063"/>
                  <a:pt x="3438372" y="2124292"/>
                </a:cubicBezTo>
                <a:cubicBezTo>
                  <a:pt x="3394128" y="2105152"/>
                  <a:pt x="3366021" y="2057137"/>
                  <a:pt x="3340479" y="2018506"/>
                </a:cubicBezTo>
                <a:cubicBezTo>
                  <a:pt x="3312196" y="1975643"/>
                  <a:pt x="3287092" y="1930742"/>
                  <a:pt x="3265409" y="1884174"/>
                </a:cubicBezTo>
                <a:cubicBezTo>
                  <a:pt x="3490267" y="1876413"/>
                  <a:pt x="3757769" y="1818401"/>
                  <a:pt x="3780987" y="1549825"/>
                </a:cubicBezTo>
                <a:cubicBezTo>
                  <a:pt x="3790809" y="1463069"/>
                  <a:pt x="3792848" y="1374976"/>
                  <a:pt x="3798132" y="1287826"/>
                </a:cubicBezTo>
                <a:cubicBezTo>
                  <a:pt x="3806945" y="1109339"/>
                  <a:pt x="3826261" y="930851"/>
                  <a:pt x="3819859" y="7520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0" name="Google Shape;120;p36"/>
          <p:cNvGrpSpPr/>
          <p:nvPr/>
        </p:nvGrpSpPr>
        <p:grpSpPr>
          <a:xfrm>
            <a:off x="733632" y="491494"/>
            <a:ext cx="1170971" cy="836719"/>
            <a:chOff x="550224" y="368620"/>
            <a:chExt cx="878228" cy="627539"/>
          </a:xfrm>
        </p:grpSpPr>
        <p:sp>
          <p:nvSpPr>
            <p:cNvPr id="121" name="Google Shape;121;p36"/>
            <p:cNvSpPr/>
            <p:nvPr/>
          </p:nvSpPr>
          <p:spPr>
            <a:xfrm>
              <a:off x="550224" y="368620"/>
              <a:ext cx="430805" cy="627539"/>
            </a:xfrm>
            <a:custGeom>
              <a:rect b="b" l="l" r="r" t="t"/>
              <a:pathLst>
                <a:path extrusionOk="0" h="297412" w="204173">
                  <a:moveTo>
                    <a:pt x="139600" y="3918"/>
                  </a:moveTo>
                  <a:cubicBezTo>
                    <a:pt x="98338" y="-8491"/>
                    <a:pt x="54708" y="9706"/>
                    <a:pt x="28442" y="42571"/>
                  </a:cubicBezTo>
                  <a:cubicBezTo>
                    <a:pt x="-1200" y="79689"/>
                    <a:pt x="-6483" y="131738"/>
                    <a:pt x="7088" y="176311"/>
                  </a:cubicBezTo>
                  <a:cubicBezTo>
                    <a:pt x="15375" y="203497"/>
                    <a:pt x="33244" y="222045"/>
                    <a:pt x="55322" y="238993"/>
                  </a:cubicBezTo>
                  <a:cubicBezTo>
                    <a:pt x="80842" y="258550"/>
                    <a:pt x="107305" y="276835"/>
                    <a:pt x="134360" y="294199"/>
                  </a:cubicBezTo>
                  <a:cubicBezTo>
                    <a:pt x="135671" y="295098"/>
                    <a:pt x="137291" y="295449"/>
                    <a:pt x="138855" y="295142"/>
                  </a:cubicBezTo>
                  <a:cubicBezTo>
                    <a:pt x="140391" y="296326"/>
                    <a:pt x="142213" y="297093"/>
                    <a:pt x="144138" y="297334"/>
                  </a:cubicBezTo>
                  <a:cubicBezTo>
                    <a:pt x="153237" y="298606"/>
                    <a:pt x="156855" y="283982"/>
                    <a:pt x="147295" y="282667"/>
                  </a:cubicBezTo>
                  <a:cubicBezTo>
                    <a:pt x="145827" y="282448"/>
                    <a:pt x="140981" y="260479"/>
                    <a:pt x="140148" y="257081"/>
                  </a:cubicBezTo>
                  <a:cubicBezTo>
                    <a:pt x="133825" y="231100"/>
                    <a:pt x="132067" y="204221"/>
                    <a:pt x="134952" y="177648"/>
                  </a:cubicBezTo>
                  <a:cubicBezTo>
                    <a:pt x="176609" y="182954"/>
                    <a:pt x="202633" y="143665"/>
                    <a:pt x="203883" y="105670"/>
                  </a:cubicBezTo>
                  <a:cubicBezTo>
                    <a:pt x="206974" y="59694"/>
                    <a:pt x="185444" y="17687"/>
                    <a:pt x="139600" y="3918"/>
                  </a:cubicBezTo>
                  <a:close/>
                  <a:moveTo>
                    <a:pt x="183054" y="133777"/>
                  </a:moveTo>
                  <a:cubicBezTo>
                    <a:pt x="174767" y="153268"/>
                    <a:pt x="153741" y="169383"/>
                    <a:pt x="131882" y="161709"/>
                  </a:cubicBezTo>
                  <a:cubicBezTo>
                    <a:pt x="129346" y="160810"/>
                    <a:pt x="126524" y="161336"/>
                    <a:pt x="124472" y="163068"/>
                  </a:cubicBezTo>
                  <a:cubicBezTo>
                    <a:pt x="123380" y="163770"/>
                    <a:pt x="122532" y="164800"/>
                    <a:pt x="122038" y="166006"/>
                  </a:cubicBezTo>
                  <a:cubicBezTo>
                    <a:pt x="121199" y="167475"/>
                    <a:pt x="120874" y="169185"/>
                    <a:pt x="121118" y="170852"/>
                  </a:cubicBezTo>
                  <a:cubicBezTo>
                    <a:pt x="116602" y="204944"/>
                    <a:pt x="119253" y="239629"/>
                    <a:pt x="128901" y="272647"/>
                  </a:cubicBezTo>
                  <a:cubicBezTo>
                    <a:pt x="113583" y="262540"/>
                    <a:pt x="98506" y="252082"/>
                    <a:pt x="83670" y="241229"/>
                  </a:cubicBezTo>
                  <a:cubicBezTo>
                    <a:pt x="67008" y="229039"/>
                    <a:pt x="48460" y="216783"/>
                    <a:pt x="35699" y="200274"/>
                  </a:cubicBezTo>
                  <a:cubicBezTo>
                    <a:pt x="-9706" y="138886"/>
                    <a:pt x="18840" y="27553"/>
                    <a:pt x="100223" y="15450"/>
                  </a:cubicBezTo>
                  <a:cubicBezTo>
                    <a:pt x="169505" y="7667"/>
                    <a:pt x="206601" y="72783"/>
                    <a:pt x="183054" y="133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36"/>
            <p:cNvSpPr/>
            <p:nvPr/>
          </p:nvSpPr>
          <p:spPr>
            <a:xfrm>
              <a:off x="1007307" y="372376"/>
              <a:ext cx="421145" cy="613504"/>
            </a:xfrm>
            <a:custGeom>
              <a:rect b="b" l="l" r="r" t="t"/>
              <a:pathLst>
                <a:path extrusionOk="0" h="290760" w="199595">
                  <a:moveTo>
                    <a:pt x="136439" y="3825"/>
                  </a:moveTo>
                  <a:cubicBezTo>
                    <a:pt x="96098" y="-8299"/>
                    <a:pt x="53476" y="9504"/>
                    <a:pt x="27803" y="41623"/>
                  </a:cubicBezTo>
                  <a:cubicBezTo>
                    <a:pt x="-1182" y="77908"/>
                    <a:pt x="-6334" y="128751"/>
                    <a:pt x="6930" y="172359"/>
                  </a:cubicBezTo>
                  <a:cubicBezTo>
                    <a:pt x="15021" y="198932"/>
                    <a:pt x="32494" y="217063"/>
                    <a:pt x="54090" y="233616"/>
                  </a:cubicBezTo>
                  <a:cubicBezTo>
                    <a:pt x="79040" y="252735"/>
                    <a:pt x="104911" y="270603"/>
                    <a:pt x="131352" y="287573"/>
                  </a:cubicBezTo>
                  <a:cubicBezTo>
                    <a:pt x="132626" y="288472"/>
                    <a:pt x="134211" y="288801"/>
                    <a:pt x="135737" y="288494"/>
                  </a:cubicBezTo>
                  <a:cubicBezTo>
                    <a:pt x="137241" y="289678"/>
                    <a:pt x="139037" y="290423"/>
                    <a:pt x="140933" y="290686"/>
                  </a:cubicBezTo>
                  <a:cubicBezTo>
                    <a:pt x="149813" y="291914"/>
                    <a:pt x="153343" y="277641"/>
                    <a:pt x="144003" y="276347"/>
                  </a:cubicBezTo>
                  <a:cubicBezTo>
                    <a:pt x="142556" y="276150"/>
                    <a:pt x="137842" y="254664"/>
                    <a:pt x="137009" y="251332"/>
                  </a:cubicBezTo>
                  <a:cubicBezTo>
                    <a:pt x="130839" y="225943"/>
                    <a:pt x="129125" y="199677"/>
                    <a:pt x="131944" y="173697"/>
                  </a:cubicBezTo>
                  <a:cubicBezTo>
                    <a:pt x="172768" y="178893"/>
                    <a:pt x="198091" y="140481"/>
                    <a:pt x="199318" y="103341"/>
                  </a:cubicBezTo>
                  <a:cubicBezTo>
                    <a:pt x="202300" y="58352"/>
                    <a:pt x="181253" y="17287"/>
                    <a:pt x="136439" y="3825"/>
                  </a:cubicBezTo>
                  <a:close/>
                  <a:moveTo>
                    <a:pt x="178907" y="130768"/>
                  </a:moveTo>
                  <a:cubicBezTo>
                    <a:pt x="170794" y="149799"/>
                    <a:pt x="150251" y="165541"/>
                    <a:pt x="128897" y="158042"/>
                  </a:cubicBezTo>
                  <a:cubicBezTo>
                    <a:pt x="126417" y="157187"/>
                    <a:pt x="123670" y="157692"/>
                    <a:pt x="121662" y="159380"/>
                  </a:cubicBezTo>
                  <a:cubicBezTo>
                    <a:pt x="120592" y="160082"/>
                    <a:pt x="119756" y="161068"/>
                    <a:pt x="119272" y="162252"/>
                  </a:cubicBezTo>
                  <a:cubicBezTo>
                    <a:pt x="118458" y="163699"/>
                    <a:pt x="118143" y="165343"/>
                    <a:pt x="118373" y="166988"/>
                  </a:cubicBezTo>
                  <a:cubicBezTo>
                    <a:pt x="113973" y="200335"/>
                    <a:pt x="116571" y="234230"/>
                    <a:pt x="126003" y="266503"/>
                  </a:cubicBezTo>
                  <a:cubicBezTo>
                    <a:pt x="111006" y="256615"/>
                    <a:pt x="96266" y="246399"/>
                    <a:pt x="81781" y="235809"/>
                  </a:cubicBezTo>
                  <a:cubicBezTo>
                    <a:pt x="65491" y="223882"/>
                    <a:pt x="47359" y="211911"/>
                    <a:pt x="34884" y="195775"/>
                  </a:cubicBezTo>
                  <a:cubicBezTo>
                    <a:pt x="-9491" y="135855"/>
                    <a:pt x="18419" y="26955"/>
                    <a:pt x="97961" y="15116"/>
                  </a:cubicBezTo>
                  <a:cubicBezTo>
                    <a:pt x="165664" y="7508"/>
                    <a:pt x="202015" y="71133"/>
                    <a:pt x="178907" y="1307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36"/>
            <p:cNvSpPr/>
            <p:nvPr/>
          </p:nvSpPr>
          <p:spPr>
            <a:xfrm>
              <a:off x="1305031" y="475050"/>
              <a:ext cx="59409" cy="175613"/>
            </a:xfrm>
            <a:custGeom>
              <a:rect b="b" l="l" r="r" t="t"/>
              <a:pathLst>
                <a:path extrusionOk="0" h="83229" w="28156">
                  <a:moveTo>
                    <a:pt x="12001" y="2074"/>
                  </a:moveTo>
                  <a:cubicBezTo>
                    <a:pt x="5687" y="-4723"/>
                    <a:pt x="-4289" y="6788"/>
                    <a:pt x="2004" y="13584"/>
                  </a:cubicBezTo>
                  <a:cubicBezTo>
                    <a:pt x="17298" y="29699"/>
                    <a:pt x="17395" y="54956"/>
                    <a:pt x="2223" y="71180"/>
                  </a:cubicBezTo>
                  <a:cubicBezTo>
                    <a:pt x="-4354" y="78459"/>
                    <a:pt x="6608" y="87887"/>
                    <a:pt x="13054" y="80608"/>
                  </a:cubicBezTo>
                  <a:cubicBezTo>
                    <a:pt x="33750" y="57455"/>
                    <a:pt x="32961" y="24678"/>
                    <a:pt x="12001" y="2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36"/>
            <p:cNvSpPr/>
            <p:nvPr/>
          </p:nvSpPr>
          <p:spPr>
            <a:xfrm>
              <a:off x="1260832" y="642594"/>
              <a:ext cx="30076" cy="31226"/>
            </a:xfrm>
            <a:custGeom>
              <a:rect b="b" l="l" r="r" t="t"/>
              <a:pathLst>
                <a:path extrusionOk="0" h="14799" w="14254">
                  <a:moveTo>
                    <a:pt x="6816" y="0"/>
                  </a:moveTo>
                  <a:cubicBezTo>
                    <a:pt x="-2458" y="0"/>
                    <a:pt x="-2283" y="14799"/>
                    <a:pt x="7430" y="14799"/>
                  </a:cubicBezTo>
                  <a:cubicBezTo>
                    <a:pt x="16726" y="14799"/>
                    <a:pt x="16529" y="0"/>
                    <a:pt x="6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36"/>
            <p:cNvSpPr/>
            <p:nvPr/>
          </p:nvSpPr>
          <p:spPr>
            <a:xfrm>
              <a:off x="611671" y="601479"/>
              <a:ext cx="103968" cy="202921"/>
            </a:xfrm>
            <a:custGeom>
              <a:rect b="b" l="l" r="r" t="t"/>
              <a:pathLst>
                <a:path extrusionOk="0" h="96171" w="49274">
                  <a:moveTo>
                    <a:pt x="46778" y="83022"/>
                  </a:moveTo>
                  <a:cubicBezTo>
                    <a:pt x="27791" y="67456"/>
                    <a:pt x="9199" y="33057"/>
                    <a:pt x="16281" y="8194"/>
                  </a:cubicBezTo>
                  <a:cubicBezTo>
                    <a:pt x="18978" y="-1277"/>
                    <a:pt x="4442" y="-3163"/>
                    <a:pt x="1877" y="5848"/>
                  </a:cubicBezTo>
                  <a:cubicBezTo>
                    <a:pt x="-2947" y="22796"/>
                    <a:pt x="2271" y="39436"/>
                    <a:pt x="9112" y="55091"/>
                  </a:cubicBezTo>
                  <a:cubicBezTo>
                    <a:pt x="15689" y="70153"/>
                    <a:pt x="23933" y="83965"/>
                    <a:pt x="36802" y="94555"/>
                  </a:cubicBezTo>
                  <a:cubicBezTo>
                    <a:pt x="43994" y="100409"/>
                    <a:pt x="53991" y="88920"/>
                    <a:pt x="46778" y="83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" name="Google Shape;126;p36"/>
          <p:cNvSpPr txBox="1"/>
          <p:nvPr>
            <p:ph idx="1" type="body"/>
          </p:nvPr>
        </p:nvSpPr>
        <p:spPr>
          <a:xfrm>
            <a:off x="2285733" y="1582433"/>
            <a:ext cx="7620400" cy="36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4064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Char char="✗"/>
              <a:defRPr sz="3733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indent="-406400" lvl="1" marL="914400" algn="ctr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800"/>
              <a:buFont typeface="Nunito SemiBold"/>
              <a:buChar char="✗"/>
              <a:defRPr sz="3733"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indent="-406400" lvl="2" marL="1371600" algn="ctr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800"/>
              <a:buFont typeface="Nunito SemiBold"/>
              <a:buChar char="■"/>
              <a:defRPr sz="3733"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indent="-406400" lvl="3" marL="1828800" algn="ctr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800"/>
              <a:buFont typeface="Nunito SemiBold"/>
              <a:buChar char="●"/>
              <a:defRPr sz="3733"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indent="-406400" lvl="4" marL="2286000" algn="ctr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800"/>
              <a:buFont typeface="Nunito SemiBold"/>
              <a:buChar char="○"/>
              <a:defRPr sz="3733"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indent="-406400" lvl="5" marL="2743200" algn="ctr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800"/>
              <a:buFont typeface="Nunito SemiBold"/>
              <a:buChar char="■"/>
              <a:defRPr sz="3733"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indent="-406400" lvl="6" marL="3200400" algn="ctr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800"/>
              <a:buFont typeface="Nunito SemiBold"/>
              <a:buChar char="●"/>
              <a:defRPr sz="3733"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indent="-406400" lvl="7" marL="3657600" algn="ctr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800"/>
              <a:buFont typeface="Nunito SemiBold"/>
              <a:buChar char="○"/>
              <a:defRPr sz="3733"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indent="-406400" lvl="8" marL="4114800" algn="ctr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SzPts val="2800"/>
              <a:buFont typeface="Nunito SemiBold"/>
              <a:buChar char="■"/>
              <a:defRPr sz="3733"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/>
        </p:txBody>
      </p:sp>
      <p:sp>
        <p:nvSpPr>
          <p:cNvPr id="127" name="Google Shape;127;p36"/>
          <p:cNvSpPr txBox="1"/>
          <p:nvPr>
            <p:ph idx="12" type="sldNum"/>
          </p:nvPr>
        </p:nvSpPr>
        <p:spPr>
          <a:xfrm>
            <a:off x="11205833" y="6257835"/>
            <a:ext cx="731600" cy="4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8" name="Google Shape;128;p36"/>
          <p:cNvSpPr/>
          <p:nvPr/>
        </p:nvSpPr>
        <p:spPr>
          <a:xfrm rot="-10653455">
            <a:off x="411872" y="4549353"/>
            <a:ext cx="1086664" cy="1364544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6"/>
          <p:cNvSpPr/>
          <p:nvPr/>
        </p:nvSpPr>
        <p:spPr>
          <a:xfrm rot="5624237">
            <a:off x="11052895" y="3822455"/>
            <a:ext cx="720159" cy="352312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6"/>
          <p:cNvSpPr/>
          <p:nvPr/>
        </p:nvSpPr>
        <p:spPr>
          <a:xfrm rot="5400000">
            <a:off x="8345524" y="-158950"/>
            <a:ext cx="151107" cy="1272065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6"/>
          <p:cNvSpPr/>
          <p:nvPr/>
        </p:nvSpPr>
        <p:spPr>
          <a:xfrm rot="5400000">
            <a:off x="8612885" y="97747"/>
            <a:ext cx="107249" cy="532052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6"/>
          <p:cNvSpPr/>
          <p:nvPr/>
        </p:nvSpPr>
        <p:spPr>
          <a:xfrm flipH="1">
            <a:off x="648134" y="338347"/>
            <a:ext cx="387165" cy="308299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6"/>
          <p:cNvSpPr/>
          <p:nvPr/>
        </p:nvSpPr>
        <p:spPr>
          <a:xfrm flipH="1">
            <a:off x="679413" y="307517"/>
            <a:ext cx="176571" cy="121657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Half">
  <p:cSld name="Blank - Half">
    <p:bg>
      <p:bgPr>
        <a:solidFill>
          <a:schemeClr val="lt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7"/>
          <p:cNvSpPr/>
          <p:nvPr/>
        </p:nvSpPr>
        <p:spPr>
          <a:xfrm rot="-1760302">
            <a:off x="6117867" y="849515"/>
            <a:ext cx="5608848" cy="5482596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7"/>
          <p:cNvSpPr txBox="1"/>
          <p:nvPr>
            <p:ph idx="12" type="sldNum"/>
          </p:nvPr>
        </p:nvSpPr>
        <p:spPr>
          <a:xfrm>
            <a:off x="11205833" y="6257835"/>
            <a:ext cx="731600" cy="4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137" name="Google Shape;137;p37"/>
          <p:cNvGrpSpPr/>
          <p:nvPr/>
        </p:nvGrpSpPr>
        <p:grpSpPr>
          <a:xfrm>
            <a:off x="5836383" y="575418"/>
            <a:ext cx="5814403" cy="5707165"/>
            <a:chOff x="576654" y="555403"/>
            <a:chExt cx="3865959" cy="3794658"/>
          </a:xfrm>
        </p:grpSpPr>
        <p:sp>
          <p:nvSpPr>
            <p:cNvPr id="138" name="Google Shape;138;p37"/>
            <p:cNvSpPr/>
            <p:nvPr/>
          </p:nvSpPr>
          <p:spPr>
            <a:xfrm>
              <a:off x="619289" y="555403"/>
              <a:ext cx="3823324" cy="3794658"/>
            </a:xfrm>
            <a:custGeom>
              <a:rect b="b" l="l" r="r" t="t"/>
              <a:pathLst>
                <a:path extrusionOk="0" h="1798416" w="1812002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37"/>
            <p:cNvSpPr/>
            <p:nvPr/>
          </p:nvSpPr>
          <p:spPr>
            <a:xfrm>
              <a:off x="576654" y="3067330"/>
              <a:ext cx="620488" cy="986037"/>
            </a:xfrm>
            <a:custGeom>
              <a:rect b="b" l="l" r="r" t="t"/>
              <a:pathLst>
                <a:path extrusionOk="0" h="467316" w="29407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37"/>
            <p:cNvSpPr/>
            <p:nvPr/>
          </p:nvSpPr>
          <p:spPr>
            <a:xfrm>
              <a:off x="625052" y="3542878"/>
              <a:ext cx="246686" cy="335935"/>
            </a:xfrm>
            <a:custGeom>
              <a:rect b="b" l="l" r="r" t="t"/>
              <a:pathLst>
                <a:path extrusionOk="0" h="159211" w="116913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37"/>
            <p:cNvSpPr/>
            <p:nvPr/>
          </p:nvSpPr>
          <p:spPr>
            <a:xfrm>
              <a:off x="3508732" y="703042"/>
              <a:ext cx="736985" cy="678722"/>
            </a:xfrm>
            <a:custGeom>
              <a:rect b="b" l="l" r="r" t="t"/>
              <a:pathLst>
                <a:path extrusionOk="0" h="321669" w="349282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37"/>
            <p:cNvSpPr/>
            <p:nvPr/>
          </p:nvSpPr>
          <p:spPr>
            <a:xfrm>
              <a:off x="4237875" y="1405342"/>
              <a:ext cx="51220" cy="74504"/>
            </a:xfrm>
            <a:custGeom>
              <a:rect b="b" l="l" r="r" t="t"/>
              <a:pathLst>
                <a:path extrusionOk="0" h="35310" w="24275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3" name="Google Shape;143;p37"/>
          <p:cNvSpPr/>
          <p:nvPr/>
        </p:nvSpPr>
        <p:spPr>
          <a:xfrm rot="2700000">
            <a:off x="6626279" y="1272902"/>
            <a:ext cx="267959" cy="230468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7"/>
          <p:cNvSpPr/>
          <p:nvPr/>
        </p:nvSpPr>
        <p:spPr>
          <a:xfrm rot="8434612">
            <a:off x="10414313" y="5279020"/>
            <a:ext cx="720367" cy="352413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個內容" type="twoObj">
  <p:cSld name="TWO_OBJECTS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8"/>
          <p:cNvSpPr txBox="1"/>
          <p:nvPr>
            <p:ph type="title"/>
          </p:nvPr>
        </p:nvSpPr>
        <p:spPr>
          <a:xfrm>
            <a:off x="1177833" y="911467"/>
            <a:ext cx="8568400" cy="5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47" name="Google Shape;147;p38"/>
          <p:cNvSpPr txBox="1"/>
          <p:nvPr>
            <p:ph idx="1" type="body"/>
          </p:nvPr>
        </p:nvSpPr>
        <p:spPr>
          <a:xfrm>
            <a:off x="1409701" y="1556281"/>
            <a:ext cx="4610099" cy="46206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1pPr>
            <a:lvl2pPr indent="-3683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✗"/>
              <a:defRPr sz="1800"/>
            </a:lvl2pPr>
            <a:lvl3pPr indent="-3683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1600"/>
            </a:lvl3pPr>
            <a:lvl4pPr indent="-3683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1600"/>
            </a:lvl4pPr>
            <a:lvl5pPr indent="-3683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1600"/>
            </a:lvl5pPr>
            <a:lvl6pPr indent="-3683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1600"/>
            </a:lvl6pPr>
            <a:lvl7pPr indent="-3683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1600"/>
            </a:lvl7pPr>
            <a:lvl8pPr indent="-3683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1600"/>
            </a:lvl8pPr>
            <a:lvl9pPr indent="-3683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1600"/>
            </a:lvl9pPr>
          </a:lstStyle>
          <a:p/>
        </p:txBody>
      </p:sp>
      <p:sp>
        <p:nvSpPr>
          <p:cNvPr id="148" name="Google Shape;148;p38"/>
          <p:cNvSpPr txBox="1"/>
          <p:nvPr>
            <p:ph idx="2" type="body"/>
          </p:nvPr>
        </p:nvSpPr>
        <p:spPr>
          <a:xfrm>
            <a:off x="6172202" y="1556281"/>
            <a:ext cx="4609775" cy="46206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1pPr>
            <a:lvl2pPr indent="-3683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✗"/>
              <a:defRPr sz="1800"/>
            </a:lvl2pPr>
            <a:lvl3pPr indent="-3683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1600"/>
            </a:lvl3pPr>
            <a:lvl4pPr indent="-3683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1600"/>
            </a:lvl4pPr>
            <a:lvl5pPr indent="-3683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1600"/>
            </a:lvl5pPr>
            <a:lvl6pPr indent="-3683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1600"/>
            </a:lvl6pPr>
            <a:lvl7pPr indent="-3683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1600"/>
            </a:lvl7pPr>
            <a:lvl8pPr indent="-3683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1600"/>
            </a:lvl8pPr>
            <a:lvl9pPr indent="-3683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1600"/>
            </a:lvl9pPr>
          </a:lstStyle>
          <a:p/>
        </p:txBody>
      </p:sp>
      <p:sp>
        <p:nvSpPr>
          <p:cNvPr id="149" name="Google Shape;149;p38"/>
          <p:cNvSpPr txBox="1"/>
          <p:nvPr>
            <p:ph idx="12" type="sldNum"/>
          </p:nvPr>
        </p:nvSpPr>
        <p:spPr>
          <a:xfrm>
            <a:off x="11205833" y="6257835"/>
            <a:ext cx="731600" cy="4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7F8B91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7F8B91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7F8B91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7F8B91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7F8B91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7F8B91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7F8B91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7F8B91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7F8B9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0" name="Google Shape;150;p38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Google Shape;151;p38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3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39"/>
          <p:cNvSpPr txBox="1"/>
          <p:nvPr>
            <p:ph type="title"/>
          </p:nvPr>
        </p:nvSpPr>
        <p:spPr>
          <a:xfrm>
            <a:off x="1177833" y="911467"/>
            <a:ext cx="8568400" cy="5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56" name="Google Shape;156;p39"/>
          <p:cNvSpPr txBox="1"/>
          <p:nvPr>
            <p:ph idx="1" type="body"/>
          </p:nvPr>
        </p:nvSpPr>
        <p:spPr>
          <a:xfrm>
            <a:off x="1584233" y="2008467"/>
            <a:ext cx="8568400" cy="3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indent="-3683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✗"/>
              <a:defRPr/>
            </a:lvl2pPr>
            <a:lvl3pPr indent="-3683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157" name="Google Shape;157;p39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" name="Google Shape;158;p39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9" name="Google Shape;159;p39"/>
          <p:cNvSpPr txBox="1"/>
          <p:nvPr>
            <p:ph idx="12" type="sldNum"/>
          </p:nvPr>
        </p:nvSpPr>
        <p:spPr>
          <a:xfrm>
            <a:off x="11205833" y="6257835"/>
            <a:ext cx="731600" cy="4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7F8B91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7F8B91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7F8B91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7F8B91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7F8B91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7F8B91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7F8B91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7F8B91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7F8B9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60" name="Google Shape;160;p39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596885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b="0" i="0" sz="1000" u="none" cap="none" strike="noStrike">
              <a:solidFill>
                <a:srgbClr val="59688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/>
          <p:nvPr/>
        </p:nvSpPr>
        <p:spPr>
          <a:xfrm>
            <a:off x="2281785" y="1406383"/>
            <a:ext cx="3939" cy="1863"/>
          </a:xfrm>
          <a:custGeom>
            <a:rect b="b" l="l" r="r" t="t"/>
            <a:pathLst>
              <a:path extrusionOk="0" h="662" w="1400">
                <a:moveTo>
                  <a:pt x="0" y="663"/>
                </a:moveTo>
                <a:cubicBezTo>
                  <a:pt x="2192" y="-368"/>
                  <a:pt x="1513" y="-61"/>
                  <a:pt x="0" y="6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3"/>
          <p:cNvSpPr/>
          <p:nvPr/>
        </p:nvSpPr>
        <p:spPr>
          <a:xfrm>
            <a:off x="1053255" y="674684"/>
            <a:ext cx="10558975" cy="5828245"/>
          </a:xfrm>
          <a:custGeom>
            <a:rect b="b" l="l" r="r" t="t"/>
            <a:pathLst>
              <a:path extrusionOk="0" h="2071651" w="3753190">
                <a:moveTo>
                  <a:pt x="3559557" y="312526"/>
                </a:moveTo>
                <a:cubicBezTo>
                  <a:pt x="3462673" y="190537"/>
                  <a:pt x="3320580" y="114262"/>
                  <a:pt x="3169958" y="80871"/>
                </a:cubicBezTo>
                <a:cubicBezTo>
                  <a:pt x="2666702" y="-4635"/>
                  <a:pt x="2149217" y="-1697"/>
                  <a:pt x="1639734" y="934"/>
                </a:cubicBezTo>
                <a:cubicBezTo>
                  <a:pt x="1246802" y="10932"/>
                  <a:pt x="855690" y="56206"/>
                  <a:pt x="467318" y="117923"/>
                </a:cubicBezTo>
                <a:cubicBezTo>
                  <a:pt x="174056" y="164557"/>
                  <a:pt x="89909" y="643718"/>
                  <a:pt x="35646" y="899687"/>
                </a:cubicBezTo>
                <a:cubicBezTo>
                  <a:pt x="-28637" y="1401979"/>
                  <a:pt x="-84588" y="1869849"/>
                  <a:pt x="614695" y="1936390"/>
                </a:cubicBezTo>
                <a:cubicBezTo>
                  <a:pt x="1341779" y="2005561"/>
                  <a:pt x="2076558" y="2008434"/>
                  <a:pt x="2804213" y="1931237"/>
                </a:cubicBezTo>
                <a:cubicBezTo>
                  <a:pt x="2974808" y="1913456"/>
                  <a:pt x="3089078" y="1906791"/>
                  <a:pt x="3089078" y="1906791"/>
                </a:cubicBezTo>
                <a:cubicBezTo>
                  <a:pt x="3099164" y="1977323"/>
                  <a:pt x="3363661" y="2103279"/>
                  <a:pt x="3459384" y="2064341"/>
                </a:cubicBezTo>
                <a:cubicBezTo>
                  <a:pt x="3373725" y="1984887"/>
                  <a:pt x="3328363" y="1836962"/>
                  <a:pt x="3328363" y="1836962"/>
                </a:cubicBezTo>
                <a:cubicBezTo>
                  <a:pt x="3697529" y="1838781"/>
                  <a:pt x="3736708" y="1487660"/>
                  <a:pt x="3747407" y="1232568"/>
                </a:cubicBezTo>
                <a:cubicBezTo>
                  <a:pt x="3760452" y="920406"/>
                  <a:pt x="3769770" y="568692"/>
                  <a:pt x="3559557" y="312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3"/>
          <p:cNvSpPr/>
          <p:nvPr/>
        </p:nvSpPr>
        <p:spPr>
          <a:xfrm>
            <a:off x="705895" y="466400"/>
            <a:ext cx="10750127" cy="6016339"/>
          </a:xfrm>
          <a:custGeom>
            <a:rect b="b" l="l" r="r" t="t"/>
            <a:pathLst>
              <a:path extrusionOk="0" h="2138509" w="3821135">
                <a:moveTo>
                  <a:pt x="3819859" y="752034"/>
                </a:moveTo>
                <a:cubicBezTo>
                  <a:pt x="3812054" y="539103"/>
                  <a:pt x="3741062" y="308303"/>
                  <a:pt x="3556764" y="183793"/>
                </a:cubicBezTo>
                <a:cubicBezTo>
                  <a:pt x="3418070" y="94210"/>
                  <a:pt x="3245918" y="93267"/>
                  <a:pt x="3087294" y="70619"/>
                </a:cubicBezTo>
                <a:cubicBezTo>
                  <a:pt x="2233223" y="-29401"/>
                  <a:pt x="1371303" y="-1973"/>
                  <a:pt x="513768" y="25410"/>
                </a:cubicBezTo>
                <a:cubicBezTo>
                  <a:pt x="504472" y="25717"/>
                  <a:pt x="504626" y="40517"/>
                  <a:pt x="514360" y="40210"/>
                </a:cubicBezTo>
                <a:cubicBezTo>
                  <a:pt x="1396429" y="12037"/>
                  <a:pt x="2283672" y="-16268"/>
                  <a:pt x="3161333" y="94714"/>
                </a:cubicBezTo>
                <a:cubicBezTo>
                  <a:pt x="3242301" y="104953"/>
                  <a:pt x="3324781" y="113350"/>
                  <a:pt x="3403994" y="133740"/>
                </a:cubicBezTo>
                <a:cubicBezTo>
                  <a:pt x="3829331" y="245730"/>
                  <a:pt x="3826151" y="758590"/>
                  <a:pt x="3794098" y="1112320"/>
                </a:cubicBezTo>
                <a:cubicBezTo>
                  <a:pt x="3788682" y="1201882"/>
                  <a:pt x="3783289" y="1291422"/>
                  <a:pt x="3777873" y="1380984"/>
                </a:cubicBezTo>
                <a:cubicBezTo>
                  <a:pt x="3772919" y="1463047"/>
                  <a:pt x="3775440" y="1551052"/>
                  <a:pt x="3749985" y="1630069"/>
                </a:cubicBezTo>
                <a:cubicBezTo>
                  <a:pt x="3682304" y="1828398"/>
                  <a:pt x="3446681" y="1860474"/>
                  <a:pt x="3265453" y="1869353"/>
                </a:cubicBezTo>
                <a:cubicBezTo>
                  <a:pt x="3261550" y="1869572"/>
                  <a:pt x="3258525" y="1872861"/>
                  <a:pt x="3258634" y="1876786"/>
                </a:cubicBezTo>
                <a:cubicBezTo>
                  <a:pt x="3253372" y="1875865"/>
                  <a:pt x="3247256" y="1880315"/>
                  <a:pt x="3249865" y="1886191"/>
                </a:cubicBezTo>
                <a:cubicBezTo>
                  <a:pt x="3272885" y="1936245"/>
                  <a:pt x="3299743" y="1984457"/>
                  <a:pt x="3330196" y="2030367"/>
                </a:cubicBezTo>
                <a:cubicBezTo>
                  <a:pt x="3349928" y="2060119"/>
                  <a:pt x="3371305" y="2094321"/>
                  <a:pt x="3399850" y="2118065"/>
                </a:cubicBezTo>
                <a:cubicBezTo>
                  <a:pt x="3244186" y="2098991"/>
                  <a:pt x="3086110" y="2032976"/>
                  <a:pt x="3003959" y="1892242"/>
                </a:cubicBezTo>
                <a:cubicBezTo>
                  <a:pt x="2999859" y="1885183"/>
                  <a:pt x="2990103" y="1890752"/>
                  <a:pt x="2990453" y="1897526"/>
                </a:cubicBezTo>
                <a:cubicBezTo>
                  <a:pt x="2129739" y="1952338"/>
                  <a:pt x="1256221" y="2013003"/>
                  <a:pt x="401887" y="1860956"/>
                </a:cubicBezTo>
                <a:cubicBezTo>
                  <a:pt x="297351" y="1841224"/>
                  <a:pt x="184352" y="1811078"/>
                  <a:pt x="108098" y="1731974"/>
                </a:cubicBezTo>
                <a:cubicBezTo>
                  <a:pt x="16212" y="1636602"/>
                  <a:pt x="18953" y="1494092"/>
                  <a:pt x="16147" y="1370482"/>
                </a:cubicBezTo>
                <a:cubicBezTo>
                  <a:pt x="9487" y="1077504"/>
                  <a:pt x="25437" y="784439"/>
                  <a:pt x="63854" y="493916"/>
                </a:cubicBezTo>
                <a:cubicBezTo>
                  <a:pt x="68605" y="458026"/>
                  <a:pt x="73720" y="422223"/>
                  <a:pt x="79202" y="386486"/>
                </a:cubicBezTo>
                <a:cubicBezTo>
                  <a:pt x="80649" y="376795"/>
                  <a:pt x="66200" y="374800"/>
                  <a:pt x="64775" y="384140"/>
                </a:cubicBezTo>
                <a:cubicBezTo>
                  <a:pt x="20408" y="677030"/>
                  <a:pt x="-1230" y="972902"/>
                  <a:pt x="54" y="1269125"/>
                </a:cubicBezTo>
                <a:cubicBezTo>
                  <a:pt x="3869" y="1541932"/>
                  <a:pt x="-19854" y="1759752"/>
                  <a:pt x="293580" y="1850871"/>
                </a:cubicBezTo>
                <a:cubicBezTo>
                  <a:pt x="349290" y="1867336"/>
                  <a:pt x="406579" y="1877421"/>
                  <a:pt x="463868" y="1886739"/>
                </a:cubicBezTo>
                <a:cubicBezTo>
                  <a:pt x="1302153" y="2022671"/>
                  <a:pt x="2155128" y="1967049"/>
                  <a:pt x="2998127" y="1911755"/>
                </a:cubicBezTo>
                <a:cubicBezTo>
                  <a:pt x="3084838" y="2049463"/>
                  <a:pt x="3246971" y="2117276"/>
                  <a:pt x="3404016" y="2133610"/>
                </a:cubicBezTo>
                <a:cubicBezTo>
                  <a:pt x="3407984" y="2133961"/>
                  <a:pt x="3411624" y="2131330"/>
                  <a:pt x="3412501" y="2127427"/>
                </a:cubicBezTo>
                <a:cubicBezTo>
                  <a:pt x="3418552" y="2131461"/>
                  <a:pt x="3424954" y="2134969"/>
                  <a:pt x="3431619" y="2137885"/>
                </a:cubicBezTo>
                <a:cubicBezTo>
                  <a:pt x="3440060" y="2141546"/>
                  <a:pt x="3446966" y="2128063"/>
                  <a:pt x="3438372" y="2124292"/>
                </a:cubicBezTo>
                <a:cubicBezTo>
                  <a:pt x="3394128" y="2105152"/>
                  <a:pt x="3366021" y="2057137"/>
                  <a:pt x="3340479" y="2018506"/>
                </a:cubicBezTo>
                <a:cubicBezTo>
                  <a:pt x="3312196" y="1975643"/>
                  <a:pt x="3287092" y="1930742"/>
                  <a:pt x="3265409" y="1884174"/>
                </a:cubicBezTo>
                <a:cubicBezTo>
                  <a:pt x="3490267" y="1876413"/>
                  <a:pt x="3757769" y="1818401"/>
                  <a:pt x="3780987" y="1549825"/>
                </a:cubicBezTo>
                <a:cubicBezTo>
                  <a:pt x="3790809" y="1463069"/>
                  <a:pt x="3792848" y="1374976"/>
                  <a:pt x="3798132" y="1287826"/>
                </a:cubicBezTo>
                <a:cubicBezTo>
                  <a:pt x="3806945" y="1109339"/>
                  <a:pt x="3826261" y="930851"/>
                  <a:pt x="3819859" y="7520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9" name="Google Shape;169;p23"/>
          <p:cNvGrpSpPr/>
          <p:nvPr/>
        </p:nvGrpSpPr>
        <p:grpSpPr>
          <a:xfrm>
            <a:off x="733632" y="491494"/>
            <a:ext cx="1170971" cy="836719"/>
            <a:chOff x="550224" y="368620"/>
            <a:chExt cx="878228" cy="627539"/>
          </a:xfrm>
        </p:grpSpPr>
        <p:sp>
          <p:nvSpPr>
            <p:cNvPr id="170" name="Google Shape;170;p23"/>
            <p:cNvSpPr/>
            <p:nvPr/>
          </p:nvSpPr>
          <p:spPr>
            <a:xfrm>
              <a:off x="550224" y="368620"/>
              <a:ext cx="430805" cy="627539"/>
            </a:xfrm>
            <a:custGeom>
              <a:rect b="b" l="l" r="r" t="t"/>
              <a:pathLst>
                <a:path extrusionOk="0" h="297412" w="204173">
                  <a:moveTo>
                    <a:pt x="139600" y="3918"/>
                  </a:moveTo>
                  <a:cubicBezTo>
                    <a:pt x="98338" y="-8491"/>
                    <a:pt x="54708" y="9706"/>
                    <a:pt x="28442" y="42571"/>
                  </a:cubicBezTo>
                  <a:cubicBezTo>
                    <a:pt x="-1200" y="79689"/>
                    <a:pt x="-6483" y="131738"/>
                    <a:pt x="7088" y="176311"/>
                  </a:cubicBezTo>
                  <a:cubicBezTo>
                    <a:pt x="15375" y="203497"/>
                    <a:pt x="33244" y="222045"/>
                    <a:pt x="55322" y="238993"/>
                  </a:cubicBezTo>
                  <a:cubicBezTo>
                    <a:pt x="80842" y="258550"/>
                    <a:pt x="107305" y="276835"/>
                    <a:pt x="134360" y="294199"/>
                  </a:cubicBezTo>
                  <a:cubicBezTo>
                    <a:pt x="135671" y="295098"/>
                    <a:pt x="137291" y="295449"/>
                    <a:pt x="138855" y="295142"/>
                  </a:cubicBezTo>
                  <a:cubicBezTo>
                    <a:pt x="140391" y="296326"/>
                    <a:pt x="142213" y="297093"/>
                    <a:pt x="144138" y="297334"/>
                  </a:cubicBezTo>
                  <a:cubicBezTo>
                    <a:pt x="153237" y="298606"/>
                    <a:pt x="156855" y="283982"/>
                    <a:pt x="147295" y="282667"/>
                  </a:cubicBezTo>
                  <a:cubicBezTo>
                    <a:pt x="145827" y="282448"/>
                    <a:pt x="140981" y="260479"/>
                    <a:pt x="140148" y="257081"/>
                  </a:cubicBezTo>
                  <a:cubicBezTo>
                    <a:pt x="133825" y="231100"/>
                    <a:pt x="132067" y="204221"/>
                    <a:pt x="134952" y="177648"/>
                  </a:cubicBezTo>
                  <a:cubicBezTo>
                    <a:pt x="176609" y="182954"/>
                    <a:pt x="202633" y="143665"/>
                    <a:pt x="203883" y="105670"/>
                  </a:cubicBezTo>
                  <a:cubicBezTo>
                    <a:pt x="206974" y="59694"/>
                    <a:pt x="185444" y="17687"/>
                    <a:pt x="139600" y="3918"/>
                  </a:cubicBezTo>
                  <a:close/>
                  <a:moveTo>
                    <a:pt x="183054" y="133777"/>
                  </a:moveTo>
                  <a:cubicBezTo>
                    <a:pt x="174767" y="153268"/>
                    <a:pt x="153741" y="169383"/>
                    <a:pt x="131882" y="161709"/>
                  </a:cubicBezTo>
                  <a:cubicBezTo>
                    <a:pt x="129346" y="160810"/>
                    <a:pt x="126524" y="161336"/>
                    <a:pt x="124472" y="163068"/>
                  </a:cubicBezTo>
                  <a:cubicBezTo>
                    <a:pt x="123380" y="163770"/>
                    <a:pt x="122532" y="164800"/>
                    <a:pt x="122038" y="166006"/>
                  </a:cubicBezTo>
                  <a:cubicBezTo>
                    <a:pt x="121199" y="167475"/>
                    <a:pt x="120874" y="169185"/>
                    <a:pt x="121118" y="170852"/>
                  </a:cubicBezTo>
                  <a:cubicBezTo>
                    <a:pt x="116602" y="204944"/>
                    <a:pt x="119253" y="239629"/>
                    <a:pt x="128901" y="272647"/>
                  </a:cubicBezTo>
                  <a:cubicBezTo>
                    <a:pt x="113583" y="262540"/>
                    <a:pt x="98506" y="252082"/>
                    <a:pt x="83670" y="241229"/>
                  </a:cubicBezTo>
                  <a:cubicBezTo>
                    <a:pt x="67008" y="229039"/>
                    <a:pt x="48460" y="216783"/>
                    <a:pt x="35699" y="200274"/>
                  </a:cubicBezTo>
                  <a:cubicBezTo>
                    <a:pt x="-9706" y="138886"/>
                    <a:pt x="18840" y="27553"/>
                    <a:pt x="100223" y="15450"/>
                  </a:cubicBezTo>
                  <a:cubicBezTo>
                    <a:pt x="169505" y="7667"/>
                    <a:pt x="206601" y="72783"/>
                    <a:pt x="183054" y="133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3"/>
            <p:cNvSpPr/>
            <p:nvPr/>
          </p:nvSpPr>
          <p:spPr>
            <a:xfrm>
              <a:off x="1007307" y="372376"/>
              <a:ext cx="421145" cy="613504"/>
            </a:xfrm>
            <a:custGeom>
              <a:rect b="b" l="l" r="r" t="t"/>
              <a:pathLst>
                <a:path extrusionOk="0" h="290760" w="199595">
                  <a:moveTo>
                    <a:pt x="136439" y="3825"/>
                  </a:moveTo>
                  <a:cubicBezTo>
                    <a:pt x="96098" y="-8299"/>
                    <a:pt x="53476" y="9504"/>
                    <a:pt x="27803" y="41623"/>
                  </a:cubicBezTo>
                  <a:cubicBezTo>
                    <a:pt x="-1182" y="77908"/>
                    <a:pt x="-6334" y="128751"/>
                    <a:pt x="6930" y="172359"/>
                  </a:cubicBezTo>
                  <a:cubicBezTo>
                    <a:pt x="15021" y="198932"/>
                    <a:pt x="32494" y="217063"/>
                    <a:pt x="54090" y="233616"/>
                  </a:cubicBezTo>
                  <a:cubicBezTo>
                    <a:pt x="79040" y="252735"/>
                    <a:pt x="104911" y="270603"/>
                    <a:pt x="131352" y="287573"/>
                  </a:cubicBezTo>
                  <a:cubicBezTo>
                    <a:pt x="132626" y="288472"/>
                    <a:pt x="134211" y="288801"/>
                    <a:pt x="135737" y="288494"/>
                  </a:cubicBezTo>
                  <a:cubicBezTo>
                    <a:pt x="137241" y="289678"/>
                    <a:pt x="139037" y="290423"/>
                    <a:pt x="140933" y="290686"/>
                  </a:cubicBezTo>
                  <a:cubicBezTo>
                    <a:pt x="149813" y="291914"/>
                    <a:pt x="153343" y="277641"/>
                    <a:pt x="144003" y="276347"/>
                  </a:cubicBezTo>
                  <a:cubicBezTo>
                    <a:pt x="142556" y="276150"/>
                    <a:pt x="137842" y="254664"/>
                    <a:pt x="137009" y="251332"/>
                  </a:cubicBezTo>
                  <a:cubicBezTo>
                    <a:pt x="130839" y="225943"/>
                    <a:pt x="129125" y="199677"/>
                    <a:pt x="131944" y="173697"/>
                  </a:cubicBezTo>
                  <a:cubicBezTo>
                    <a:pt x="172768" y="178893"/>
                    <a:pt x="198091" y="140481"/>
                    <a:pt x="199318" y="103341"/>
                  </a:cubicBezTo>
                  <a:cubicBezTo>
                    <a:pt x="202300" y="58352"/>
                    <a:pt x="181253" y="17287"/>
                    <a:pt x="136439" y="3825"/>
                  </a:cubicBezTo>
                  <a:close/>
                  <a:moveTo>
                    <a:pt x="178907" y="130768"/>
                  </a:moveTo>
                  <a:cubicBezTo>
                    <a:pt x="170794" y="149799"/>
                    <a:pt x="150251" y="165541"/>
                    <a:pt x="128897" y="158042"/>
                  </a:cubicBezTo>
                  <a:cubicBezTo>
                    <a:pt x="126417" y="157187"/>
                    <a:pt x="123670" y="157692"/>
                    <a:pt x="121662" y="159380"/>
                  </a:cubicBezTo>
                  <a:cubicBezTo>
                    <a:pt x="120592" y="160082"/>
                    <a:pt x="119756" y="161068"/>
                    <a:pt x="119272" y="162252"/>
                  </a:cubicBezTo>
                  <a:cubicBezTo>
                    <a:pt x="118458" y="163699"/>
                    <a:pt x="118143" y="165343"/>
                    <a:pt x="118373" y="166988"/>
                  </a:cubicBezTo>
                  <a:cubicBezTo>
                    <a:pt x="113973" y="200335"/>
                    <a:pt x="116571" y="234230"/>
                    <a:pt x="126003" y="266503"/>
                  </a:cubicBezTo>
                  <a:cubicBezTo>
                    <a:pt x="111006" y="256615"/>
                    <a:pt x="96266" y="246399"/>
                    <a:pt x="81781" y="235809"/>
                  </a:cubicBezTo>
                  <a:cubicBezTo>
                    <a:pt x="65491" y="223882"/>
                    <a:pt x="47359" y="211911"/>
                    <a:pt x="34884" y="195775"/>
                  </a:cubicBezTo>
                  <a:cubicBezTo>
                    <a:pt x="-9491" y="135855"/>
                    <a:pt x="18419" y="26955"/>
                    <a:pt x="97961" y="15116"/>
                  </a:cubicBezTo>
                  <a:cubicBezTo>
                    <a:pt x="165664" y="7508"/>
                    <a:pt x="202015" y="71133"/>
                    <a:pt x="178907" y="1307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3"/>
            <p:cNvSpPr/>
            <p:nvPr/>
          </p:nvSpPr>
          <p:spPr>
            <a:xfrm>
              <a:off x="1305031" y="475050"/>
              <a:ext cx="59409" cy="175613"/>
            </a:xfrm>
            <a:custGeom>
              <a:rect b="b" l="l" r="r" t="t"/>
              <a:pathLst>
                <a:path extrusionOk="0" h="83229" w="28156">
                  <a:moveTo>
                    <a:pt x="12001" y="2074"/>
                  </a:moveTo>
                  <a:cubicBezTo>
                    <a:pt x="5687" y="-4723"/>
                    <a:pt x="-4289" y="6788"/>
                    <a:pt x="2004" y="13584"/>
                  </a:cubicBezTo>
                  <a:cubicBezTo>
                    <a:pt x="17298" y="29699"/>
                    <a:pt x="17395" y="54956"/>
                    <a:pt x="2223" y="71180"/>
                  </a:cubicBezTo>
                  <a:cubicBezTo>
                    <a:pt x="-4354" y="78459"/>
                    <a:pt x="6608" y="87887"/>
                    <a:pt x="13054" y="80608"/>
                  </a:cubicBezTo>
                  <a:cubicBezTo>
                    <a:pt x="33750" y="57455"/>
                    <a:pt x="32961" y="24678"/>
                    <a:pt x="12001" y="2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3"/>
            <p:cNvSpPr/>
            <p:nvPr/>
          </p:nvSpPr>
          <p:spPr>
            <a:xfrm>
              <a:off x="1260832" y="642594"/>
              <a:ext cx="30076" cy="31226"/>
            </a:xfrm>
            <a:custGeom>
              <a:rect b="b" l="l" r="r" t="t"/>
              <a:pathLst>
                <a:path extrusionOk="0" h="14799" w="14254">
                  <a:moveTo>
                    <a:pt x="6816" y="0"/>
                  </a:moveTo>
                  <a:cubicBezTo>
                    <a:pt x="-2458" y="0"/>
                    <a:pt x="-2283" y="14799"/>
                    <a:pt x="7430" y="14799"/>
                  </a:cubicBezTo>
                  <a:cubicBezTo>
                    <a:pt x="16726" y="14799"/>
                    <a:pt x="16529" y="0"/>
                    <a:pt x="6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23"/>
            <p:cNvSpPr/>
            <p:nvPr/>
          </p:nvSpPr>
          <p:spPr>
            <a:xfrm>
              <a:off x="611671" y="601479"/>
              <a:ext cx="103968" cy="202921"/>
            </a:xfrm>
            <a:custGeom>
              <a:rect b="b" l="l" r="r" t="t"/>
              <a:pathLst>
                <a:path extrusionOk="0" h="96171" w="49274">
                  <a:moveTo>
                    <a:pt x="46778" y="83022"/>
                  </a:moveTo>
                  <a:cubicBezTo>
                    <a:pt x="27791" y="67456"/>
                    <a:pt x="9199" y="33057"/>
                    <a:pt x="16281" y="8194"/>
                  </a:cubicBezTo>
                  <a:cubicBezTo>
                    <a:pt x="18978" y="-1277"/>
                    <a:pt x="4442" y="-3163"/>
                    <a:pt x="1877" y="5848"/>
                  </a:cubicBezTo>
                  <a:cubicBezTo>
                    <a:pt x="-2947" y="22796"/>
                    <a:pt x="2271" y="39436"/>
                    <a:pt x="9112" y="55091"/>
                  </a:cubicBezTo>
                  <a:cubicBezTo>
                    <a:pt x="15689" y="70153"/>
                    <a:pt x="23933" y="83965"/>
                    <a:pt x="36802" y="94555"/>
                  </a:cubicBezTo>
                  <a:cubicBezTo>
                    <a:pt x="43994" y="100409"/>
                    <a:pt x="53991" y="88920"/>
                    <a:pt x="46778" y="83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23"/>
          <p:cNvSpPr txBox="1"/>
          <p:nvPr>
            <p:ph idx="1" type="body"/>
          </p:nvPr>
        </p:nvSpPr>
        <p:spPr>
          <a:xfrm>
            <a:off x="2285733" y="1582433"/>
            <a:ext cx="7620400" cy="36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4064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Char char="✗"/>
              <a:defRPr sz="3733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indent="-406400" lvl="1" marL="914400" algn="ctr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800"/>
              <a:buFont typeface="Nunito SemiBold"/>
              <a:buChar char="✗"/>
              <a:defRPr sz="3733"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indent="-406400" lvl="2" marL="1371600" algn="ctr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800"/>
              <a:buFont typeface="Nunito SemiBold"/>
              <a:buChar char="■"/>
              <a:defRPr sz="3733"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indent="-406400" lvl="3" marL="1828800" algn="ctr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800"/>
              <a:buFont typeface="Nunito SemiBold"/>
              <a:buChar char="●"/>
              <a:defRPr sz="3733"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indent="-406400" lvl="4" marL="2286000" algn="ctr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800"/>
              <a:buFont typeface="Nunito SemiBold"/>
              <a:buChar char="○"/>
              <a:defRPr sz="3733"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indent="-406400" lvl="5" marL="2743200" algn="ctr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800"/>
              <a:buFont typeface="Nunito SemiBold"/>
              <a:buChar char="■"/>
              <a:defRPr sz="3733"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indent="-406400" lvl="6" marL="3200400" algn="ctr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800"/>
              <a:buFont typeface="Nunito SemiBold"/>
              <a:buChar char="●"/>
              <a:defRPr sz="3733"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indent="-406400" lvl="7" marL="3657600" algn="ctr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800"/>
              <a:buFont typeface="Nunito SemiBold"/>
              <a:buChar char="○"/>
              <a:defRPr sz="3733"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indent="-406400" lvl="8" marL="4114800" algn="ctr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SzPts val="2800"/>
              <a:buFont typeface="Nunito SemiBold"/>
              <a:buChar char="■"/>
              <a:defRPr sz="3733"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/>
        </p:txBody>
      </p:sp>
      <p:sp>
        <p:nvSpPr>
          <p:cNvPr id="176" name="Google Shape;176;p23"/>
          <p:cNvSpPr txBox="1"/>
          <p:nvPr>
            <p:ph idx="12" type="sldNum"/>
          </p:nvPr>
        </p:nvSpPr>
        <p:spPr>
          <a:xfrm>
            <a:off x="11205833" y="6257835"/>
            <a:ext cx="731600" cy="4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77" name="Google Shape;177;p23"/>
          <p:cNvSpPr/>
          <p:nvPr/>
        </p:nvSpPr>
        <p:spPr>
          <a:xfrm rot="-10653455">
            <a:off x="411872" y="4549353"/>
            <a:ext cx="1086664" cy="1364544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3"/>
          <p:cNvSpPr/>
          <p:nvPr/>
        </p:nvSpPr>
        <p:spPr>
          <a:xfrm rot="5624237">
            <a:off x="11052895" y="3822455"/>
            <a:ext cx="720159" cy="352312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3"/>
          <p:cNvSpPr/>
          <p:nvPr/>
        </p:nvSpPr>
        <p:spPr>
          <a:xfrm rot="5400000">
            <a:off x="8345524" y="-158950"/>
            <a:ext cx="151107" cy="1272065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3"/>
          <p:cNvSpPr/>
          <p:nvPr/>
        </p:nvSpPr>
        <p:spPr>
          <a:xfrm rot="5400000">
            <a:off x="8612885" y="97747"/>
            <a:ext cx="107249" cy="532052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3"/>
          <p:cNvSpPr/>
          <p:nvPr/>
        </p:nvSpPr>
        <p:spPr>
          <a:xfrm flipH="1">
            <a:off x="648134" y="338347"/>
            <a:ext cx="387165" cy="308299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3"/>
          <p:cNvSpPr/>
          <p:nvPr/>
        </p:nvSpPr>
        <p:spPr>
          <a:xfrm flipH="1">
            <a:off x="679413" y="307517"/>
            <a:ext cx="176571" cy="121657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Light" type="blank">
  <p:cSld name="BLANK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0"/>
          <p:cNvSpPr txBox="1"/>
          <p:nvPr>
            <p:ph idx="12" type="sldNum"/>
          </p:nvPr>
        </p:nvSpPr>
        <p:spPr>
          <a:xfrm>
            <a:off x="11205833" y="6257835"/>
            <a:ext cx="731600" cy="4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85" name="Google Shape;185;p40"/>
          <p:cNvSpPr/>
          <p:nvPr/>
        </p:nvSpPr>
        <p:spPr>
          <a:xfrm>
            <a:off x="490926" y="562837"/>
            <a:ext cx="11173145" cy="5736772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40"/>
          <p:cNvSpPr/>
          <p:nvPr/>
        </p:nvSpPr>
        <p:spPr>
          <a:xfrm rot="-5673298">
            <a:off x="3165457" y="5744019"/>
            <a:ext cx="151047" cy="1271560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40"/>
          <p:cNvSpPr/>
          <p:nvPr/>
        </p:nvSpPr>
        <p:spPr>
          <a:xfrm rot="-5673298">
            <a:off x="2951902" y="6246239"/>
            <a:ext cx="107207" cy="531840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40"/>
          <p:cNvSpPr/>
          <p:nvPr/>
        </p:nvSpPr>
        <p:spPr>
          <a:xfrm>
            <a:off x="7453534" y="398834"/>
            <a:ext cx="720335" cy="3523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40"/>
          <p:cNvSpPr/>
          <p:nvPr/>
        </p:nvSpPr>
        <p:spPr>
          <a:xfrm>
            <a:off x="11162116" y="529829"/>
            <a:ext cx="387165" cy="308299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40"/>
          <p:cNvSpPr/>
          <p:nvPr/>
        </p:nvSpPr>
        <p:spPr>
          <a:xfrm>
            <a:off x="11368405" y="463034"/>
            <a:ext cx="176571" cy="121657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40"/>
          <p:cNvSpPr/>
          <p:nvPr/>
        </p:nvSpPr>
        <p:spPr>
          <a:xfrm>
            <a:off x="441550" y="2665959"/>
            <a:ext cx="282121" cy="357283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40"/>
          <p:cNvSpPr/>
          <p:nvPr/>
        </p:nvSpPr>
        <p:spPr>
          <a:xfrm>
            <a:off x="11419718" y="4779372"/>
            <a:ext cx="267869" cy="230389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40"/>
          <p:cNvSpPr/>
          <p:nvPr/>
        </p:nvSpPr>
        <p:spPr>
          <a:xfrm rot="5069525">
            <a:off x="10470846" y="4989089"/>
            <a:ext cx="1085543" cy="1363137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40"/>
          <p:cNvSpPr/>
          <p:nvPr/>
        </p:nvSpPr>
        <p:spPr>
          <a:xfrm rot="5400000">
            <a:off x="407224" y="406148"/>
            <a:ext cx="995005" cy="103428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1"/>
          <p:cNvSpPr/>
          <p:nvPr/>
        </p:nvSpPr>
        <p:spPr>
          <a:xfrm rot="-884877">
            <a:off x="10663059" y="4753112"/>
            <a:ext cx="1217088" cy="1237712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41"/>
          <p:cNvSpPr/>
          <p:nvPr/>
        </p:nvSpPr>
        <p:spPr>
          <a:xfrm>
            <a:off x="856701" y="442364"/>
            <a:ext cx="9257791" cy="1237008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41"/>
          <p:cNvSpPr/>
          <p:nvPr/>
        </p:nvSpPr>
        <p:spPr>
          <a:xfrm>
            <a:off x="490926" y="562837"/>
            <a:ext cx="11173145" cy="5736772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41"/>
          <p:cNvSpPr txBox="1"/>
          <p:nvPr>
            <p:ph type="title"/>
          </p:nvPr>
        </p:nvSpPr>
        <p:spPr>
          <a:xfrm>
            <a:off x="1177833" y="911467"/>
            <a:ext cx="8568400" cy="5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200" name="Google Shape;200;p41"/>
          <p:cNvSpPr txBox="1"/>
          <p:nvPr>
            <p:ph idx="1" type="body"/>
          </p:nvPr>
        </p:nvSpPr>
        <p:spPr>
          <a:xfrm>
            <a:off x="1584233" y="2008467"/>
            <a:ext cx="4003600" cy="36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667"/>
            </a:lvl1pPr>
            <a:lvl2pPr indent="-355600" lvl="1" marL="9144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000"/>
              <a:buChar char="✗"/>
              <a:defRPr sz="2667"/>
            </a:lvl2pPr>
            <a:lvl3pPr indent="-355600" lvl="2" marL="13716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000"/>
              <a:buChar char="■"/>
              <a:defRPr sz="2667"/>
            </a:lvl3pPr>
            <a:lvl4pPr indent="-355600" lvl="3" marL="18288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000"/>
              <a:buChar char="●"/>
              <a:defRPr sz="2667"/>
            </a:lvl4pPr>
            <a:lvl5pPr indent="-355600" lvl="4" marL="22860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000"/>
              <a:buChar char="○"/>
              <a:defRPr sz="2667"/>
            </a:lvl5pPr>
            <a:lvl6pPr indent="-355600" lvl="5" marL="27432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000"/>
              <a:buChar char="■"/>
              <a:defRPr sz="2667"/>
            </a:lvl6pPr>
            <a:lvl7pPr indent="-355600" lvl="6" marL="32004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000"/>
              <a:buChar char="●"/>
              <a:defRPr sz="2667"/>
            </a:lvl7pPr>
            <a:lvl8pPr indent="-355600" lvl="7" marL="36576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000"/>
              <a:buChar char="○"/>
              <a:defRPr sz="2667"/>
            </a:lvl8pPr>
            <a:lvl9pPr indent="-355600" lvl="8" marL="4114800" algn="l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SzPts val="2000"/>
              <a:buChar char="■"/>
              <a:defRPr sz="2667"/>
            </a:lvl9pPr>
          </a:lstStyle>
          <a:p/>
        </p:txBody>
      </p:sp>
      <p:sp>
        <p:nvSpPr>
          <p:cNvPr id="201" name="Google Shape;201;p41"/>
          <p:cNvSpPr txBox="1"/>
          <p:nvPr>
            <p:ph idx="2" type="body"/>
          </p:nvPr>
        </p:nvSpPr>
        <p:spPr>
          <a:xfrm>
            <a:off x="6149152" y="2008467"/>
            <a:ext cx="4003600" cy="36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667"/>
            </a:lvl1pPr>
            <a:lvl2pPr indent="-355600" lvl="1" marL="9144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000"/>
              <a:buChar char="✗"/>
              <a:defRPr sz="2667"/>
            </a:lvl2pPr>
            <a:lvl3pPr indent="-355600" lvl="2" marL="13716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000"/>
              <a:buChar char="■"/>
              <a:defRPr sz="2667"/>
            </a:lvl3pPr>
            <a:lvl4pPr indent="-355600" lvl="3" marL="18288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000"/>
              <a:buChar char="●"/>
              <a:defRPr sz="2667"/>
            </a:lvl4pPr>
            <a:lvl5pPr indent="-355600" lvl="4" marL="22860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000"/>
              <a:buChar char="○"/>
              <a:defRPr sz="2667"/>
            </a:lvl5pPr>
            <a:lvl6pPr indent="-355600" lvl="5" marL="27432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000"/>
              <a:buChar char="■"/>
              <a:defRPr sz="2667"/>
            </a:lvl6pPr>
            <a:lvl7pPr indent="-355600" lvl="6" marL="32004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000"/>
              <a:buChar char="●"/>
              <a:defRPr sz="2667"/>
            </a:lvl7pPr>
            <a:lvl8pPr indent="-355600" lvl="7" marL="36576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000"/>
              <a:buChar char="○"/>
              <a:defRPr sz="2667"/>
            </a:lvl8pPr>
            <a:lvl9pPr indent="-355600" lvl="8" marL="4114800" algn="l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SzPts val="2000"/>
              <a:buChar char="■"/>
              <a:defRPr sz="2667"/>
            </a:lvl9pPr>
          </a:lstStyle>
          <a:p/>
        </p:txBody>
      </p:sp>
      <p:sp>
        <p:nvSpPr>
          <p:cNvPr id="202" name="Google Shape;202;p41"/>
          <p:cNvSpPr txBox="1"/>
          <p:nvPr>
            <p:ph idx="12" type="sldNum"/>
          </p:nvPr>
        </p:nvSpPr>
        <p:spPr>
          <a:xfrm>
            <a:off x="11205833" y="6257835"/>
            <a:ext cx="731600" cy="4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03" name="Google Shape;203;p41"/>
          <p:cNvSpPr/>
          <p:nvPr/>
        </p:nvSpPr>
        <p:spPr>
          <a:xfrm>
            <a:off x="10851766" y="316035"/>
            <a:ext cx="985341" cy="1237312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41"/>
          <p:cNvSpPr/>
          <p:nvPr/>
        </p:nvSpPr>
        <p:spPr>
          <a:xfrm>
            <a:off x="11396892" y="3796060"/>
            <a:ext cx="349497" cy="308144"/>
          </a:xfrm>
          <a:custGeom>
            <a:rect b="b" l="l" r="r" t="t"/>
            <a:pathLst>
              <a:path extrusionOk="0" h="109530" w="124229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41"/>
          <p:cNvSpPr/>
          <p:nvPr/>
        </p:nvSpPr>
        <p:spPr>
          <a:xfrm>
            <a:off x="5902355" y="6299608"/>
            <a:ext cx="1184197" cy="81987"/>
          </a:xfrm>
          <a:custGeom>
            <a:rect b="b" l="l" r="r" t="t"/>
            <a:pathLst>
              <a:path extrusionOk="0" h="29142" w="420923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41"/>
          <p:cNvSpPr/>
          <p:nvPr/>
        </p:nvSpPr>
        <p:spPr>
          <a:xfrm>
            <a:off x="7158362" y="6340678"/>
            <a:ext cx="115853" cy="41572"/>
          </a:xfrm>
          <a:custGeom>
            <a:rect b="b" l="l" r="r" t="t"/>
            <a:pathLst>
              <a:path extrusionOk="0" h="14777" w="4118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41"/>
          <p:cNvSpPr/>
          <p:nvPr/>
        </p:nvSpPr>
        <p:spPr>
          <a:xfrm>
            <a:off x="7384870" y="6340232"/>
            <a:ext cx="399637" cy="54241"/>
          </a:xfrm>
          <a:custGeom>
            <a:rect b="b" l="l" r="r" t="t"/>
            <a:pathLst>
              <a:path extrusionOk="0" h="19280" w="142051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41"/>
          <p:cNvSpPr/>
          <p:nvPr/>
        </p:nvSpPr>
        <p:spPr>
          <a:xfrm>
            <a:off x="434048" y="1370193"/>
            <a:ext cx="151107" cy="1272065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1"/>
          <p:cNvSpPr/>
          <p:nvPr/>
        </p:nvSpPr>
        <p:spPr>
          <a:xfrm>
            <a:off x="342669" y="1494769"/>
            <a:ext cx="107249" cy="532052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>
  <p:cSld name="标题和内容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Half">
  <p:cSld name="Blank - Half">
    <p:bg>
      <p:bgPr>
        <a:solidFill>
          <a:schemeClr val="lt1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3"/>
          <p:cNvSpPr/>
          <p:nvPr/>
        </p:nvSpPr>
        <p:spPr>
          <a:xfrm rot="-1760302">
            <a:off x="6117867" y="849515"/>
            <a:ext cx="5608848" cy="5482596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43"/>
          <p:cNvSpPr txBox="1"/>
          <p:nvPr>
            <p:ph idx="12" type="sldNum"/>
          </p:nvPr>
        </p:nvSpPr>
        <p:spPr>
          <a:xfrm>
            <a:off x="11205833" y="6257835"/>
            <a:ext cx="731600" cy="4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214" name="Google Shape;214;p43"/>
          <p:cNvGrpSpPr/>
          <p:nvPr/>
        </p:nvGrpSpPr>
        <p:grpSpPr>
          <a:xfrm>
            <a:off x="5836383" y="575418"/>
            <a:ext cx="5814403" cy="5707165"/>
            <a:chOff x="576654" y="555403"/>
            <a:chExt cx="3865959" cy="3794658"/>
          </a:xfrm>
        </p:grpSpPr>
        <p:sp>
          <p:nvSpPr>
            <p:cNvPr id="215" name="Google Shape;215;p43"/>
            <p:cNvSpPr/>
            <p:nvPr/>
          </p:nvSpPr>
          <p:spPr>
            <a:xfrm>
              <a:off x="619289" y="555403"/>
              <a:ext cx="3823324" cy="3794658"/>
            </a:xfrm>
            <a:custGeom>
              <a:rect b="b" l="l" r="r" t="t"/>
              <a:pathLst>
                <a:path extrusionOk="0" h="1798416" w="1812002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43"/>
            <p:cNvSpPr/>
            <p:nvPr/>
          </p:nvSpPr>
          <p:spPr>
            <a:xfrm>
              <a:off x="576654" y="3067330"/>
              <a:ext cx="620488" cy="986037"/>
            </a:xfrm>
            <a:custGeom>
              <a:rect b="b" l="l" r="r" t="t"/>
              <a:pathLst>
                <a:path extrusionOk="0" h="467316" w="29407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43"/>
            <p:cNvSpPr/>
            <p:nvPr/>
          </p:nvSpPr>
          <p:spPr>
            <a:xfrm>
              <a:off x="625052" y="3542878"/>
              <a:ext cx="246686" cy="335935"/>
            </a:xfrm>
            <a:custGeom>
              <a:rect b="b" l="l" r="r" t="t"/>
              <a:pathLst>
                <a:path extrusionOk="0" h="159211" w="116913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43"/>
            <p:cNvSpPr/>
            <p:nvPr/>
          </p:nvSpPr>
          <p:spPr>
            <a:xfrm>
              <a:off x="3508732" y="703042"/>
              <a:ext cx="736985" cy="678722"/>
            </a:xfrm>
            <a:custGeom>
              <a:rect b="b" l="l" r="r" t="t"/>
              <a:pathLst>
                <a:path extrusionOk="0" h="321669" w="349282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43"/>
            <p:cNvSpPr/>
            <p:nvPr/>
          </p:nvSpPr>
          <p:spPr>
            <a:xfrm>
              <a:off x="4237875" y="1405342"/>
              <a:ext cx="51220" cy="74504"/>
            </a:xfrm>
            <a:custGeom>
              <a:rect b="b" l="l" r="r" t="t"/>
              <a:pathLst>
                <a:path extrusionOk="0" h="35310" w="24275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0" name="Google Shape;220;p43"/>
          <p:cNvSpPr/>
          <p:nvPr/>
        </p:nvSpPr>
        <p:spPr>
          <a:xfrm rot="2700000">
            <a:off x="6626279" y="1272902"/>
            <a:ext cx="267959" cy="230468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43"/>
          <p:cNvSpPr/>
          <p:nvPr/>
        </p:nvSpPr>
        <p:spPr>
          <a:xfrm rot="8434612">
            <a:off x="10414313" y="5279020"/>
            <a:ext cx="720367" cy="352413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個內容" type="twoObj">
  <p:cSld name="TWO_OBJECTS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4"/>
          <p:cNvSpPr txBox="1"/>
          <p:nvPr>
            <p:ph type="title"/>
          </p:nvPr>
        </p:nvSpPr>
        <p:spPr>
          <a:xfrm>
            <a:off x="1177833" y="911467"/>
            <a:ext cx="8568400" cy="5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224" name="Google Shape;224;p44"/>
          <p:cNvSpPr txBox="1"/>
          <p:nvPr>
            <p:ph idx="1" type="body"/>
          </p:nvPr>
        </p:nvSpPr>
        <p:spPr>
          <a:xfrm>
            <a:off x="1409701" y="1556281"/>
            <a:ext cx="4610099" cy="46206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1pPr>
            <a:lvl2pPr indent="-3683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✗"/>
              <a:defRPr sz="1800"/>
            </a:lvl2pPr>
            <a:lvl3pPr indent="-3683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1600"/>
            </a:lvl3pPr>
            <a:lvl4pPr indent="-3683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1600"/>
            </a:lvl4pPr>
            <a:lvl5pPr indent="-3683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1600"/>
            </a:lvl5pPr>
            <a:lvl6pPr indent="-3683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1600"/>
            </a:lvl6pPr>
            <a:lvl7pPr indent="-3683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1600"/>
            </a:lvl7pPr>
            <a:lvl8pPr indent="-3683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1600"/>
            </a:lvl8pPr>
            <a:lvl9pPr indent="-3683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1600"/>
            </a:lvl9pPr>
          </a:lstStyle>
          <a:p/>
        </p:txBody>
      </p:sp>
      <p:sp>
        <p:nvSpPr>
          <p:cNvPr id="225" name="Google Shape;225;p44"/>
          <p:cNvSpPr txBox="1"/>
          <p:nvPr>
            <p:ph idx="2" type="body"/>
          </p:nvPr>
        </p:nvSpPr>
        <p:spPr>
          <a:xfrm>
            <a:off x="6172202" y="1556281"/>
            <a:ext cx="4609775" cy="46206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1pPr>
            <a:lvl2pPr indent="-3683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✗"/>
              <a:defRPr sz="1800"/>
            </a:lvl2pPr>
            <a:lvl3pPr indent="-3683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1600"/>
            </a:lvl3pPr>
            <a:lvl4pPr indent="-3683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1600"/>
            </a:lvl4pPr>
            <a:lvl5pPr indent="-3683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1600"/>
            </a:lvl5pPr>
            <a:lvl6pPr indent="-3683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1600"/>
            </a:lvl6pPr>
            <a:lvl7pPr indent="-3683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1600"/>
            </a:lvl7pPr>
            <a:lvl8pPr indent="-3683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1600"/>
            </a:lvl8pPr>
            <a:lvl9pPr indent="-3683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1600"/>
            </a:lvl9pPr>
          </a:lstStyle>
          <a:p/>
        </p:txBody>
      </p:sp>
      <p:sp>
        <p:nvSpPr>
          <p:cNvPr id="226" name="Google Shape;226;p44"/>
          <p:cNvSpPr txBox="1"/>
          <p:nvPr>
            <p:ph idx="12" type="sldNum"/>
          </p:nvPr>
        </p:nvSpPr>
        <p:spPr>
          <a:xfrm>
            <a:off x="11205833" y="6257835"/>
            <a:ext cx="731600" cy="4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7F8B91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7F8B91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7F8B91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7F8B91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7F8B91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7F8B91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7F8B91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7F8B91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7F8B9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27" name="Google Shape;227;p44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8" name="Google Shape;228;p44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4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45"/>
          <p:cNvSpPr txBox="1"/>
          <p:nvPr>
            <p:ph type="title"/>
          </p:nvPr>
        </p:nvSpPr>
        <p:spPr>
          <a:xfrm>
            <a:off x="1177833" y="911467"/>
            <a:ext cx="8568400" cy="5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233" name="Google Shape;233;p45"/>
          <p:cNvSpPr txBox="1"/>
          <p:nvPr>
            <p:ph idx="1" type="body"/>
          </p:nvPr>
        </p:nvSpPr>
        <p:spPr>
          <a:xfrm>
            <a:off x="1584233" y="2008467"/>
            <a:ext cx="8568400" cy="3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indent="-3683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✗"/>
              <a:defRPr/>
            </a:lvl2pPr>
            <a:lvl3pPr indent="-3683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234" name="Google Shape;234;p45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5" name="Google Shape;235;p45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6" name="Google Shape;236;p45"/>
          <p:cNvSpPr txBox="1"/>
          <p:nvPr>
            <p:ph idx="12" type="sldNum"/>
          </p:nvPr>
        </p:nvSpPr>
        <p:spPr>
          <a:xfrm>
            <a:off x="11205833" y="6257835"/>
            <a:ext cx="731600" cy="4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7F8B91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7F8B91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7F8B91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7F8B91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7F8B91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7F8B91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7F8B91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7F8B91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7F8B9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37" name="Google Shape;237;p45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596885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b="0" i="0" sz="1000" u="none" cap="none" strike="noStrike">
              <a:solidFill>
                <a:srgbClr val="59688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/>
          <p:nvPr>
            <p:ph type="title"/>
          </p:nvPr>
        </p:nvSpPr>
        <p:spPr>
          <a:xfrm>
            <a:off x="1177833" y="911467"/>
            <a:ext cx="8568400" cy="5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86" name="Google Shape;86;p20"/>
          <p:cNvSpPr txBox="1"/>
          <p:nvPr>
            <p:ph idx="1" type="body"/>
          </p:nvPr>
        </p:nvSpPr>
        <p:spPr>
          <a:xfrm>
            <a:off x="1584233" y="2008467"/>
            <a:ext cx="8568400" cy="37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683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683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683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6830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6830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6830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7" name="Google Shape;87;p20"/>
          <p:cNvSpPr txBox="1"/>
          <p:nvPr>
            <p:ph idx="12" type="sldNum"/>
          </p:nvPr>
        </p:nvSpPr>
        <p:spPr>
          <a:xfrm>
            <a:off x="11205833" y="6257835"/>
            <a:ext cx="731600" cy="4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>
            <p:ph type="title"/>
          </p:nvPr>
        </p:nvSpPr>
        <p:spPr>
          <a:xfrm>
            <a:off x="1177833" y="911467"/>
            <a:ext cx="8568400" cy="5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163" name="Google Shape;163;p22"/>
          <p:cNvSpPr txBox="1"/>
          <p:nvPr>
            <p:ph idx="1" type="body"/>
          </p:nvPr>
        </p:nvSpPr>
        <p:spPr>
          <a:xfrm>
            <a:off x="1584233" y="2008467"/>
            <a:ext cx="8568400" cy="37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683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683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683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6830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6830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6830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164" name="Google Shape;164;p22"/>
          <p:cNvSpPr txBox="1"/>
          <p:nvPr>
            <p:ph idx="12" type="sldNum"/>
          </p:nvPr>
        </p:nvSpPr>
        <p:spPr>
          <a:xfrm>
            <a:off x="11205833" y="6257835"/>
            <a:ext cx="731600" cy="4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2000" u="none" cap="none" strike="noStrike">
                <a:solidFill>
                  <a:srgbClr val="7F8B9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4" Type="http://schemas.openxmlformats.org/officeDocument/2006/relationships/image" Target="../media/image28.png"/><Relationship Id="rId10" Type="http://schemas.openxmlformats.org/officeDocument/2006/relationships/image" Target="../media/image38.jpg"/><Relationship Id="rId9" Type="http://schemas.openxmlformats.org/officeDocument/2006/relationships/image" Target="../media/image35.jpg"/><Relationship Id="rId5" Type="http://schemas.openxmlformats.org/officeDocument/2006/relationships/image" Target="../media/image36.jpg"/><Relationship Id="rId6" Type="http://schemas.openxmlformats.org/officeDocument/2006/relationships/image" Target="../media/image32.jpg"/><Relationship Id="rId7" Type="http://schemas.openxmlformats.org/officeDocument/2006/relationships/image" Target="../media/image39.jpg"/><Relationship Id="rId8" Type="http://schemas.openxmlformats.org/officeDocument/2006/relationships/image" Target="../media/image3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45.jpg"/><Relationship Id="rId5" Type="http://schemas.openxmlformats.org/officeDocument/2006/relationships/image" Target="../media/image30.jpg"/><Relationship Id="rId6" Type="http://schemas.openxmlformats.org/officeDocument/2006/relationships/image" Target="../media/image31.jpg"/><Relationship Id="rId7" Type="http://schemas.openxmlformats.org/officeDocument/2006/relationships/image" Target="../media/image34.jpg"/><Relationship Id="rId8" Type="http://schemas.openxmlformats.org/officeDocument/2006/relationships/image" Target="../media/image4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Relationship Id="rId4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5" Type="http://schemas.openxmlformats.org/officeDocument/2006/relationships/image" Target="../media/image44.jpg"/><Relationship Id="rId6" Type="http://schemas.openxmlformats.org/officeDocument/2006/relationships/image" Target="../media/image43.jpg"/><Relationship Id="rId7" Type="http://schemas.openxmlformats.org/officeDocument/2006/relationships/image" Target="../media/image42.jpg"/><Relationship Id="rId8" Type="http://schemas.openxmlformats.org/officeDocument/2006/relationships/image" Target="../media/image4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Relationship Id="rId4" Type="http://schemas.openxmlformats.org/officeDocument/2006/relationships/image" Target="../media/image2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Relationship Id="rId4" Type="http://schemas.openxmlformats.org/officeDocument/2006/relationships/image" Target="../media/image4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Relationship Id="rId4" Type="http://schemas.openxmlformats.org/officeDocument/2006/relationships/image" Target="../media/image4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Relationship Id="rId4" Type="http://schemas.openxmlformats.org/officeDocument/2006/relationships/image" Target="../media/image28.png"/><Relationship Id="rId5" Type="http://schemas.openxmlformats.org/officeDocument/2006/relationships/image" Target="../media/image14.png"/><Relationship Id="rId6" Type="http://schemas.openxmlformats.org/officeDocument/2006/relationships/image" Target="../media/image22.png"/><Relationship Id="rId7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Relationship Id="rId4" Type="http://schemas.openxmlformats.org/officeDocument/2006/relationships/image" Target="../media/image13.png"/><Relationship Id="rId5" Type="http://schemas.openxmlformats.org/officeDocument/2006/relationships/image" Target="../media/image28.png"/><Relationship Id="rId6" Type="http://schemas.openxmlformats.org/officeDocument/2006/relationships/image" Target="../media/image14.png"/><Relationship Id="rId7" Type="http://schemas.openxmlformats.org/officeDocument/2006/relationships/image" Target="../media/image1.png"/><Relationship Id="rId8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12.jp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19.jpg"/><Relationship Id="rId7" Type="http://schemas.openxmlformats.org/officeDocument/2006/relationships/image" Target="../media/image1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17.png"/><Relationship Id="rId5" Type="http://schemas.openxmlformats.org/officeDocument/2006/relationships/image" Target="../media/image24.jpg"/><Relationship Id="rId6" Type="http://schemas.openxmlformats.org/officeDocument/2006/relationships/image" Target="../media/image20.jpg"/><Relationship Id="rId7" Type="http://schemas.openxmlformats.org/officeDocument/2006/relationships/image" Target="../media/image23.jpg"/><Relationship Id="rId8" Type="http://schemas.openxmlformats.org/officeDocument/2006/relationships/image" Target="../media/image2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2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28.png"/><Relationship Id="rId5" Type="http://schemas.openxmlformats.org/officeDocument/2006/relationships/image" Target="../media/image2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image" Target="../media/image27.jpg"/><Relationship Id="rId5" Type="http://schemas.openxmlformats.org/officeDocument/2006/relationships/image" Target="../media/image29.jpg"/><Relationship Id="rId6" Type="http://schemas.openxmlformats.org/officeDocument/2006/relationships/image" Target="../media/image40.jpg"/><Relationship Id="rId7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0A68E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16437" y="1650772"/>
            <a:ext cx="6876544" cy="5393869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"/>
          <p:cNvSpPr txBox="1"/>
          <p:nvPr/>
        </p:nvSpPr>
        <p:spPr>
          <a:xfrm>
            <a:off x="5354814" y="786046"/>
            <a:ext cx="7209518" cy="143790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文山國小</a:t>
            </a:r>
            <a:r>
              <a:rPr b="0" i="0" lang="zh-TW" sz="4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112學年度</a:t>
            </a:r>
            <a:endParaRPr b="0" i="0" sz="48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第一學期期末校務會議</a:t>
            </a:r>
            <a:endParaRPr b="1" i="0" sz="4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1"/>
          <p:cNvSpPr txBox="1"/>
          <p:nvPr/>
        </p:nvSpPr>
        <p:spPr>
          <a:xfrm>
            <a:off x="8286518" y="3520527"/>
            <a:ext cx="2078107" cy="6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學務處</a:t>
            </a:r>
            <a:endParaRPr b="0" i="0" sz="36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5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0"/>
          <p:cNvSpPr/>
          <p:nvPr/>
        </p:nvSpPr>
        <p:spPr>
          <a:xfrm>
            <a:off x="5840602" y="3257711"/>
            <a:ext cx="3279439" cy="235499"/>
          </a:xfrm>
          <a:custGeom>
            <a:rect b="b" l="l" r="r" t="t"/>
            <a:pathLst>
              <a:path extrusionOk="0" h="136" w="1905">
                <a:moveTo>
                  <a:pt x="0" y="136"/>
                </a:moveTo>
                <a:lnTo>
                  <a:pt x="317" y="0"/>
                </a:lnTo>
                <a:lnTo>
                  <a:pt x="1905" y="0"/>
                </a:lnTo>
              </a:path>
            </a:pathLst>
          </a:custGeom>
          <a:noFill/>
          <a:ln cap="rnd" cmpd="sng" w="25400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0" name="Google Shape;370;p10"/>
          <p:cNvGrpSpPr/>
          <p:nvPr/>
        </p:nvGrpSpPr>
        <p:grpSpPr>
          <a:xfrm>
            <a:off x="0" y="0"/>
            <a:ext cx="12192000" cy="1017640"/>
            <a:chOff x="0" y="0"/>
            <a:chExt cx="12192000" cy="1017640"/>
          </a:xfrm>
        </p:grpSpPr>
        <p:sp>
          <p:nvSpPr>
            <p:cNvPr id="371" name="Google Shape;371;p10"/>
            <p:cNvSpPr/>
            <p:nvPr/>
          </p:nvSpPr>
          <p:spPr>
            <a:xfrm>
              <a:off x="0" y="0"/>
              <a:ext cx="12192000" cy="1017640"/>
            </a:xfrm>
            <a:prstGeom prst="rect">
              <a:avLst/>
            </a:prstGeom>
            <a:solidFill>
              <a:srgbClr val="B0A6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72" name="Google Shape;372;p10"/>
            <p:cNvPicPr preferRelativeResize="0"/>
            <p:nvPr/>
          </p:nvPicPr>
          <p:blipFill rotWithShape="1">
            <a:blip r:embed="rId3">
              <a:alphaModFix/>
            </a:blip>
            <a:srcRect b="19086" l="8493" r="0" t="0"/>
            <a:stretch/>
          </p:blipFill>
          <p:spPr>
            <a:xfrm>
              <a:off x="0" y="198084"/>
              <a:ext cx="3488562" cy="8195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73" name="Google Shape;37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0088301" y="3097224"/>
            <a:ext cx="1985216" cy="2326425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10"/>
          <p:cNvSpPr txBox="1"/>
          <p:nvPr/>
        </p:nvSpPr>
        <p:spPr>
          <a:xfrm>
            <a:off x="4502455" y="280595"/>
            <a:ext cx="326331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衛生組業務報告</a:t>
            </a:r>
            <a:endParaRPr b="1" sz="2800">
              <a:solidFill>
                <a:srgbClr val="D2CC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0"/>
          <p:cNvSpPr txBox="1"/>
          <p:nvPr/>
        </p:nvSpPr>
        <p:spPr>
          <a:xfrm>
            <a:off x="476115" y="1537990"/>
            <a:ext cx="10014000" cy="5121347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環境教育推行重點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1.校園環境整潔與落實資源回收。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112.08.29小一迎新介紹資源回收</a:t>
            </a:r>
            <a:endParaRPr sz="2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2.參與本校環境教育教師學習社群。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3.各式環境教育課程、新知轉知、推廣。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112.09.19-辦理四年級美力3D行動電影院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1121013-607參加海岸環境教育場域體驗活動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1121006-606參加「碳索生活館」環境教育課程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4.空汙狀況監測、相關課程施行。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6" name="Google Shape;376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44787" y="1043574"/>
            <a:ext cx="2743916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48189" y="1070602"/>
            <a:ext cx="2399459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19371" y="1065653"/>
            <a:ext cx="2399458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10"/>
          <p:cNvPicPr preferRelativeResize="0"/>
          <p:nvPr/>
        </p:nvPicPr>
        <p:blipFill rotWithShape="1">
          <a:blip r:embed="rId8">
            <a:alphaModFix/>
          </a:blip>
          <a:srcRect b="0" l="0" r="16635" t="14651"/>
          <a:stretch/>
        </p:blipFill>
        <p:spPr>
          <a:xfrm>
            <a:off x="5609908" y="4486449"/>
            <a:ext cx="2813693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10"/>
          <p:cNvPicPr preferRelativeResize="0"/>
          <p:nvPr/>
        </p:nvPicPr>
        <p:blipFill rotWithShape="1">
          <a:blip r:embed="rId9">
            <a:alphaModFix/>
          </a:blip>
          <a:srcRect b="0" l="0" r="1173" t="1524"/>
          <a:stretch/>
        </p:blipFill>
        <p:spPr>
          <a:xfrm>
            <a:off x="8339327" y="4489953"/>
            <a:ext cx="2890907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358882" y="2865653"/>
            <a:ext cx="2640000" cy="19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1"/>
          <p:cNvSpPr/>
          <p:nvPr/>
        </p:nvSpPr>
        <p:spPr>
          <a:xfrm>
            <a:off x="8171786" y="4207545"/>
            <a:ext cx="2387937" cy="348456"/>
          </a:xfrm>
          <a:custGeom>
            <a:rect b="b" l="l" r="r" t="t"/>
            <a:pathLst>
              <a:path extrusionOk="0" h="136" w="1905">
                <a:moveTo>
                  <a:pt x="0" y="136"/>
                </a:moveTo>
                <a:lnTo>
                  <a:pt x="317" y="0"/>
                </a:lnTo>
                <a:lnTo>
                  <a:pt x="1905" y="0"/>
                </a:lnTo>
              </a:path>
            </a:pathLst>
          </a:custGeom>
          <a:noFill/>
          <a:ln cap="rnd" cmpd="sng" w="25400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8" name="Google Shape;388;p11"/>
          <p:cNvGrpSpPr/>
          <p:nvPr/>
        </p:nvGrpSpPr>
        <p:grpSpPr>
          <a:xfrm>
            <a:off x="0" y="-45720"/>
            <a:ext cx="12192000" cy="1017640"/>
            <a:chOff x="0" y="0"/>
            <a:chExt cx="12192000" cy="1017640"/>
          </a:xfrm>
        </p:grpSpPr>
        <p:sp>
          <p:nvSpPr>
            <p:cNvPr id="389" name="Google Shape;389;p11"/>
            <p:cNvSpPr/>
            <p:nvPr/>
          </p:nvSpPr>
          <p:spPr>
            <a:xfrm>
              <a:off x="0" y="0"/>
              <a:ext cx="12192000" cy="1017640"/>
            </a:xfrm>
            <a:prstGeom prst="rect">
              <a:avLst/>
            </a:prstGeom>
            <a:solidFill>
              <a:srgbClr val="B0A6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90" name="Google Shape;390;p11"/>
            <p:cNvPicPr preferRelativeResize="0"/>
            <p:nvPr/>
          </p:nvPicPr>
          <p:blipFill rotWithShape="1">
            <a:blip r:embed="rId3">
              <a:alphaModFix/>
            </a:blip>
            <a:srcRect b="19086" l="8493" r="0" t="0"/>
            <a:stretch/>
          </p:blipFill>
          <p:spPr>
            <a:xfrm>
              <a:off x="0" y="198084"/>
              <a:ext cx="3488562" cy="8195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1" name="Google Shape;391;p11"/>
          <p:cNvSpPr txBox="1"/>
          <p:nvPr/>
        </p:nvSpPr>
        <p:spPr>
          <a:xfrm>
            <a:off x="4502455" y="280595"/>
            <a:ext cx="326331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衛生組業務報告</a:t>
            </a:r>
            <a:endParaRPr b="1" sz="2800">
              <a:solidFill>
                <a:srgbClr val="D2CC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1"/>
          <p:cNvSpPr txBox="1"/>
          <p:nvPr/>
        </p:nvSpPr>
        <p:spPr>
          <a:xfrm>
            <a:off x="347472" y="1298235"/>
            <a:ext cx="9637775" cy="5414698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校園防疫宣導工作(與健康中心合作)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1.預防腸病毒(正確洗手及消毒) 及新冠肺炎等各項防疫工作規劃、執行、調查、填報及定期校園監測，協助班級消毒工作。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2.登革熱防治宣導與檢核填報、預防一氧化碳中毒、熱傷害等宣導，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3.每月定期監測校園是否有紅火蟻蟻丘並施灑藥物，及是否有孳生登革熱的情境並立即清除。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33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其他……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1.辦理多元生理用品補助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2.書包減重抽測與宣導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32501" y="4185081"/>
            <a:ext cx="3750175" cy="2348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09547" y="542205"/>
            <a:ext cx="1215475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0800000">
            <a:off x="6134114" y="4911788"/>
            <a:ext cx="192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35726" y="4901728"/>
            <a:ext cx="192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710153" y="542205"/>
            <a:ext cx="1920433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977714" y="2723643"/>
            <a:ext cx="1920866" cy="14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2"/>
          <p:cNvSpPr/>
          <p:nvPr/>
        </p:nvSpPr>
        <p:spPr>
          <a:xfrm>
            <a:off x="5840602" y="3257711"/>
            <a:ext cx="3279439" cy="235499"/>
          </a:xfrm>
          <a:custGeom>
            <a:rect b="b" l="l" r="r" t="t"/>
            <a:pathLst>
              <a:path extrusionOk="0" h="136" w="1905">
                <a:moveTo>
                  <a:pt x="0" y="136"/>
                </a:moveTo>
                <a:lnTo>
                  <a:pt x="317" y="0"/>
                </a:lnTo>
                <a:lnTo>
                  <a:pt x="1905" y="0"/>
                </a:lnTo>
              </a:path>
            </a:pathLst>
          </a:custGeom>
          <a:noFill/>
          <a:ln cap="rnd" cmpd="sng" w="25400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5" name="Google Shape;405;p12"/>
          <p:cNvGrpSpPr/>
          <p:nvPr/>
        </p:nvGrpSpPr>
        <p:grpSpPr>
          <a:xfrm>
            <a:off x="0" y="0"/>
            <a:ext cx="12192000" cy="1017640"/>
            <a:chOff x="0" y="0"/>
            <a:chExt cx="12192000" cy="1017640"/>
          </a:xfrm>
        </p:grpSpPr>
        <p:sp>
          <p:nvSpPr>
            <p:cNvPr id="406" name="Google Shape;406;p12"/>
            <p:cNvSpPr/>
            <p:nvPr/>
          </p:nvSpPr>
          <p:spPr>
            <a:xfrm>
              <a:off x="0" y="0"/>
              <a:ext cx="12192000" cy="1017640"/>
            </a:xfrm>
            <a:prstGeom prst="rect">
              <a:avLst/>
            </a:prstGeom>
            <a:solidFill>
              <a:srgbClr val="B0A6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07" name="Google Shape;407;p12"/>
            <p:cNvPicPr preferRelativeResize="0"/>
            <p:nvPr/>
          </p:nvPicPr>
          <p:blipFill rotWithShape="1">
            <a:blip r:embed="rId3">
              <a:alphaModFix/>
            </a:blip>
            <a:srcRect b="19086" l="8493" r="0" t="0"/>
            <a:stretch/>
          </p:blipFill>
          <p:spPr>
            <a:xfrm>
              <a:off x="0" y="198084"/>
              <a:ext cx="3488562" cy="8195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08" name="Google Shape;40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8108988" y="1421588"/>
            <a:ext cx="3823055" cy="4480142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12"/>
          <p:cNvSpPr txBox="1"/>
          <p:nvPr/>
        </p:nvSpPr>
        <p:spPr>
          <a:xfrm>
            <a:off x="4502455" y="280595"/>
            <a:ext cx="326331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衛生組業務報告</a:t>
            </a:r>
            <a:endParaRPr b="1" sz="2800">
              <a:solidFill>
                <a:srgbClr val="D2CC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2"/>
          <p:cNvSpPr txBox="1"/>
          <p:nvPr/>
        </p:nvSpPr>
        <p:spPr>
          <a:xfrm>
            <a:off x="476115" y="1537990"/>
            <a:ext cx="10014000" cy="3626579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第二學期推行工作：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1.健康促進活動、環境教育活動持續辦理</a:t>
            </a:r>
            <a:endParaRPr sz="28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2.2-3月辦理健康促進學藝競賽評選、頒獎、送件</a:t>
            </a:r>
            <a:endParaRPr sz="28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3.預計4月辦理菸害防制宣導</a:t>
            </a:r>
            <a:endParaRPr sz="28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4.健康促進活動評鑑、環境教育評鑑</a:t>
            </a:r>
            <a:r>
              <a:rPr lang="zh-TW" sz="2667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2533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3"/>
          <p:cNvSpPr/>
          <p:nvPr/>
        </p:nvSpPr>
        <p:spPr>
          <a:xfrm>
            <a:off x="8171786" y="4207545"/>
            <a:ext cx="2387937" cy="348456"/>
          </a:xfrm>
          <a:custGeom>
            <a:rect b="b" l="l" r="r" t="t"/>
            <a:pathLst>
              <a:path extrusionOk="0" h="136" w="1905">
                <a:moveTo>
                  <a:pt x="0" y="136"/>
                </a:moveTo>
                <a:lnTo>
                  <a:pt x="317" y="0"/>
                </a:lnTo>
                <a:lnTo>
                  <a:pt x="1905" y="0"/>
                </a:lnTo>
              </a:path>
            </a:pathLst>
          </a:custGeom>
          <a:noFill/>
          <a:ln cap="rnd" cmpd="sng" w="25400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7" name="Google Shape;417;p13"/>
          <p:cNvGrpSpPr/>
          <p:nvPr/>
        </p:nvGrpSpPr>
        <p:grpSpPr>
          <a:xfrm>
            <a:off x="0" y="-45720"/>
            <a:ext cx="12192000" cy="1017640"/>
            <a:chOff x="0" y="0"/>
            <a:chExt cx="12192000" cy="1017640"/>
          </a:xfrm>
        </p:grpSpPr>
        <p:sp>
          <p:nvSpPr>
            <p:cNvPr id="418" name="Google Shape;418;p13"/>
            <p:cNvSpPr/>
            <p:nvPr/>
          </p:nvSpPr>
          <p:spPr>
            <a:xfrm>
              <a:off x="0" y="0"/>
              <a:ext cx="12192000" cy="1017640"/>
            </a:xfrm>
            <a:prstGeom prst="rect">
              <a:avLst/>
            </a:prstGeom>
            <a:solidFill>
              <a:srgbClr val="B0A6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19" name="Google Shape;419;p13"/>
            <p:cNvPicPr preferRelativeResize="0"/>
            <p:nvPr/>
          </p:nvPicPr>
          <p:blipFill rotWithShape="1">
            <a:blip r:embed="rId3">
              <a:alphaModFix/>
            </a:blip>
            <a:srcRect b="19086" l="8493" r="0" t="0"/>
            <a:stretch/>
          </p:blipFill>
          <p:spPr>
            <a:xfrm>
              <a:off x="0" y="198084"/>
              <a:ext cx="3488562" cy="8195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0" name="Google Shape;420;p13"/>
          <p:cNvSpPr txBox="1"/>
          <p:nvPr/>
        </p:nvSpPr>
        <p:spPr>
          <a:xfrm>
            <a:off x="4502455" y="280595"/>
            <a:ext cx="326331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健康中心業務報告</a:t>
            </a:r>
            <a:endParaRPr b="1" sz="2800">
              <a:solidFill>
                <a:srgbClr val="D2CC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13"/>
          <p:cNvSpPr txBox="1"/>
          <p:nvPr/>
        </p:nvSpPr>
        <p:spPr>
          <a:xfrm>
            <a:off x="394447" y="1649506"/>
            <a:ext cx="9386048" cy="296646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933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1.每學期身高、體重、視力、頭蝨檢查，並複查追蹤</a:t>
            </a:r>
            <a:endParaRPr sz="2933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33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933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2.辦理一、四年級健康檢查</a:t>
            </a:r>
            <a:endParaRPr sz="2933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33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933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3.辦理全校教職員生流感疫苗施打</a:t>
            </a:r>
            <a:endParaRPr sz="2933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33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933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4.高年級CPR宣導講座</a:t>
            </a:r>
            <a:endParaRPr sz="2933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422" name="Google Shape;42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32501" y="4185081"/>
            <a:ext cx="3750175" cy="2348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5153" y="4742328"/>
            <a:ext cx="2366682" cy="196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08729" y="4733365"/>
            <a:ext cx="2474260" cy="196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46817" y="4742329"/>
            <a:ext cx="2742124" cy="196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503460" y="2184816"/>
            <a:ext cx="3146611" cy="1956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4"/>
          <p:cNvSpPr/>
          <p:nvPr/>
        </p:nvSpPr>
        <p:spPr>
          <a:xfrm>
            <a:off x="5840602" y="3257711"/>
            <a:ext cx="3279439" cy="235499"/>
          </a:xfrm>
          <a:custGeom>
            <a:rect b="b" l="l" r="r" t="t"/>
            <a:pathLst>
              <a:path extrusionOk="0" h="136" w="1905">
                <a:moveTo>
                  <a:pt x="0" y="136"/>
                </a:moveTo>
                <a:lnTo>
                  <a:pt x="317" y="0"/>
                </a:lnTo>
                <a:lnTo>
                  <a:pt x="1905" y="0"/>
                </a:lnTo>
              </a:path>
            </a:pathLst>
          </a:custGeom>
          <a:noFill/>
          <a:ln cap="rnd" cmpd="sng" w="25400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3" name="Google Shape;433;p14"/>
          <p:cNvGrpSpPr/>
          <p:nvPr/>
        </p:nvGrpSpPr>
        <p:grpSpPr>
          <a:xfrm>
            <a:off x="0" y="0"/>
            <a:ext cx="12192000" cy="1017640"/>
            <a:chOff x="0" y="0"/>
            <a:chExt cx="12192000" cy="1017640"/>
          </a:xfrm>
        </p:grpSpPr>
        <p:sp>
          <p:nvSpPr>
            <p:cNvPr id="434" name="Google Shape;434;p14"/>
            <p:cNvSpPr/>
            <p:nvPr/>
          </p:nvSpPr>
          <p:spPr>
            <a:xfrm>
              <a:off x="0" y="0"/>
              <a:ext cx="12192000" cy="1017640"/>
            </a:xfrm>
            <a:prstGeom prst="rect">
              <a:avLst/>
            </a:prstGeom>
            <a:solidFill>
              <a:srgbClr val="B0A6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35" name="Google Shape;435;p14"/>
            <p:cNvPicPr preferRelativeResize="0"/>
            <p:nvPr/>
          </p:nvPicPr>
          <p:blipFill rotWithShape="1">
            <a:blip r:embed="rId3">
              <a:alphaModFix/>
            </a:blip>
            <a:srcRect b="19086" l="8493" r="0" t="0"/>
            <a:stretch/>
          </p:blipFill>
          <p:spPr>
            <a:xfrm>
              <a:off x="0" y="198084"/>
              <a:ext cx="3488562" cy="8195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36" name="Google Shape;43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8108988" y="1421588"/>
            <a:ext cx="3823055" cy="4480142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14"/>
          <p:cNvSpPr txBox="1"/>
          <p:nvPr/>
        </p:nvSpPr>
        <p:spPr>
          <a:xfrm>
            <a:off x="4502455" y="280595"/>
            <a:ext cx="326331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健康中心業務報告</a:t>
            </a:r>
            <a:endParaRPr b="1" sz="2800">
              <a:solidFill>
                <a:srgbClr val="D2CC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4"/>
          <p:cNvSpPr txBox="1"/>
          <p:nvPr/>
        </p:nvSpPr>
        <p:spPr>
          <a:xfrm>
            <a:off x="476115" y="1537990"/>
            <a:ext cx="10014000" cy="3562011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第二學期推行工作：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1.每學期身高、體重、視力及頭蝨檢查</a:t>
            </a:r>
            <a:endParaRPr sz="28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2.3/1(五)五年級生理衛生宣導</a:t>
            </a:r>
            <a:endParaRPr sz="28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3.3/8(五)全校教職員生XBB.1.5疫苗施打</a:t>
            </a:r>
            <a:endParaRPr sz="28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zh-TW" sz="2667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2533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5"/>
          <p:cNvSpPr/>
          <p:nvPr/>
        </p:nvSpPr>
        <p:spPr>
          <a:xfrm>
            <a:off x="6096000" y="3403429"/>
            <a:ext cx="3279439" cy="235499"/>
          </a:xfrm>
          <a:custGeom>
            <a:rect b="b" l="l" r="r" t="t"/>
            <a:pathLst>
              <a:path extrusionOk="0" h="136" w="1905">
                <a:moveTo>
                  <a:pt x="0" y="136"/>
                </a:moveTo>
                <a:lnTo>
                  <a:pt x="317" y="0"/>
                </a:lnTo>
                <a:lnTo>
                  <a:pt x="1905" y="0"/>
                </a:lnTo>
              </a:path>
            </a:pathLst>
          </a:custGeom>
          <a:noFill/>
          <a:ln cap="rnd" cmpd="sng" w="25400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15"/>
          <p:cNvGrpSpPr/>
          <p:nvPr/>
        </p:nvGrpSpPr>
        <p:grpSpPr>
          <a:xfrm>
            <a:off x="0" y="0"/>
            <a:ext cx="12192000" cy="1017640"/>
            <a:chOff x="0" y="0"/>
            <a:chExt cx="12192000" cy="1017640"/>
          </a:xfrm>
        </p:grpSpPr>
        <p:sp>
          <p:nvSpPr>
            <p:cNvPr id="446" name="Google Shape;446;p15"/>
            <p:cNvSpPr/>
            <p:nvPr/>
          </p:nvSpPr>
          <p:spPr>
            <a:xfrm>
              <a:off x="0" y="0"/>
              <a:ext cx="12192000" cy="1017640"/>
            </a:xfrm>
            <a:prstGeom prst="rect">
              <a:avLst/>
            </a:prstGeom>
            <a:solidFill>
              <a:srgbClr val="B0A6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47" name="Google Shape;447;p15"/>
            <p:cNvPicPr preferRelativeResize="0"/>
            <p:nvPr/>
          </p:nvPicPr>
          <p:blipFill rotWithShape="1">
            <a:blip r:embed="rId3">
              <a:alphaModFix/>
            </a:blip>
            <a:srcRect b="19086" l="8493" r="0" t="0"/>
            <a:stretch/>
          </p:blipFill>
          <p:spPr>
            <a:xfrm>
              <a:off x="0" y="198084"/>
              <a:ext cx="3488562" cy="8195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48" name="Google Shape;44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8603206" y="1802296"/>
            <a:ext cx="2978097" cy="4108174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15"/>
          <p:cNvSpPr txBox="1"/>
          <p:nvPr/>
        </p:nvSpPr>
        <p:spPr>
          <a:xfrm>
            <a:off x="4502455" y="280595"/>
            <a:ext cx="326331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zh-TW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體育組業務報告</a:t>
            </a:r>
            <a:endParaRPr b="1" i="0" sz="2800" u="none" cap="none" strike="noStrike">
              <a:solidFill>
                <a:srgbClr val="D2CC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5"/>
          <p:cNvSpPr txBox="1"/>
          <p:nvPr/>
        </p:nvSpPr>
        <p:spPr>
          <a:xfrm>
            <a:off x="-1" y="1017640"/>
            <a:ext cx="12003741" cy="64633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DFKai-SB"/>
              <a:buNone/>
            </a:pPr>
            <a:r>
              <a:rPr b="0" i="0" lang="zh-TW" sz="2400" u="none" cap="none" strike="noStrike">
                <a:solidFill>
                  <a:srgbClr val="7030A0"/>
                </a:solidFill>
                <a:latin typeface="DFKai-SB"/>
                <a:ea typeface="DFKai-SB"/>
                <a:cs typeface="DFKai-SB"/>
                <a:sym typeface="DFKai-SB"/>
              </a:rPr>
              <a:t>一、游泳教學</a:t>
            </a:r>
            <a:endParaRPr b="0" i="0" sz="2400" u="none" cap="none" strike="noStrike">
              <a:solidFill>
                <a:srgbClr val="7030A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4429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FKai-SB"/>
              <a:buNone/>
            </a:pPr>
            <a:r>
              <a:rPr b="0" i="0" lang="zh-TW" sz="24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本學期辦理</a:t>
            </a:r>
            <a:r>
              <a:rPr b="0" i="0" lang="zh-TW" sz="2400" u="none" cap="none" strike="noStrik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五年級</a:t>
            </a:r>
            <a:r>
              <a:rPr b="0" i="0" lang="zh-TW" sz="24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游泳教學，辦理日期為</a:t>
            </a:r>
            <a:r>
              <a:rPr b="0" i="0" lang="zh-TW" sz="2400" u="none" cap="none" strike="noStrik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5/17、5/24、5/31、6/7、6/14、6/21</a:t>
            </a:r>
            <a:r>
              <a:rPr b="0" i="0" lang="zh-TW" sz="24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，共六次。</a:t>
            </a:r>
            <a:endParaRPr b="0" i="0" sz="2400" u="none" cap="none" strike="noStrik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DFKai-SB"/>
              <a:buNone/>
            </a:pPr>
            <a:r>
              <a:rPr b="0" i="0" lang="zh-TW" sz="2400" u="none" cap="none" strike="noStrike">
                <a:solidFill>
                  <a:srgbClr val="7030A0"/>
                </a:solidFill>
                <a:latin typeface="DFKai-SB"/>
                <a:ea typeface="DFKai-SB"/>
                <a:cs typeface="DFKai-SB"/>
                <a:sym typeface="DFKai-SB"/>
              </a:rPr>
              <a:t>二、體育團隊練習及賽事</a:t>
            </a:r>
            <a:endParaRPr b="0" i="0" sz="2400" u="none" cap="none" strike="noStrike">
              <a:solidFill>
                <a:srgbClr val="7030A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4429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DFKai-SB"/>
              <a:buNone/>
            </a:pPr>
            <a:r>
              <a:rPr b="0" i="0" lang="zh-TW" sz="2400" u="none" cap="none" strike="noStrik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(一)躲避球隊：</a:t>
            </a:r>
            <a:endParaRPr b="0" i="0" sz="2400" u="none" cap="none" strike="noStrike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4429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FKai-SB"/>
              <a:buNone/>
            </a:pPr>
            <a:r>
              <a:rPr b="0" i="0" lang="zh-TW" sz="24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1.星期一、三、四、五早自習練球。</a:t>
            </a:r>
            <a:endParaRPr b="0" i="0" sz="2400" u="none" cap="none" strike="noStrik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4429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FKai-SB"/>
              <a:buNone/>
            </a:pPr>
            <a:r>
              <a:rPr b="0" i="0" lang="zh-TW" sz="24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2.本年度</a:t>
            </a:r>
            <a:r>
              <a:rPr lang="zh-TW" sz="24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1</a:t>
            </a:r>
            <a:r>
              <a:rPr b="0" i="0" lang="zh-TW" sz="24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/20(六)參加區賽。</a:t>
            </a:r>
            <a:endParaRPr b="0" i="0" sz="2400" u="none" cap="none" strike="noStrik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4429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DFKai-SB"/>
              <a:buNone/>
            </a:pPr>
            <a:r>
              <a:rPr b="0" i="0" lang="zh-TW" sz="2400" u="none" cap="none" strike="noStrik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(二)羽球隊：</a:t>
            </a:r>
            <a:endParaRPr b="0" i="0" sz="2400" u="none" cap="none" strike="noStrike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895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FKai-SB"/>
              <a:buNone/>
            </a:pPr>
            <a:r>
              <a:rPr b="0" i="0" lang="zh-TW" sz="24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1.星期一、三、五早自習練球。</a:t>
            </a:r>
            <a:endParaRPr b="0" i="0" sz="2400" u="none" cap="none" strike="noStrik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895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FKai-SB"/>
              <a:buNone/>
            </a:pPr>
            <a:r>
              <a:rPr b="0" i="0" lang="zh-TW" sz="24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2.星期三、五下午1：00~4：</a:t>
            </a:r>
            <a:r>
              <a:rPr lang="zh-TW" sz="24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0</a:t>
            </a:r>
            <a:r>
              <a:rPr b="0" i="0" lang="zh-TW" sz="24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0練球。</a:t>
            </a:r>
            <a:endParaRPr b="0" i="0" sz="2400" u="none" cap="none" strike="noStrik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895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FKai-SB"/>
              <a:buNone/>
            </a:pPr>
            <a:r>
              <a:rPr b="0" i="0" lang="zh-TW" sz="24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3.星期一、二、四下午15：40~17：10練球(視學生行程參加)。</a:t>
            </a:r>
            <a:endParaRPr b="0" i="0" sz="2400" u="none" cap="none" strike="noStrik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4429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DFKai-SB"/>
              <a:buNone/>
            </a:pPr>
            <a:r>
              <a:rPr b="0" i="0" lang="zh-TW" sz="2400" u="none" cap="none" strike="noStrik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(三)足球隊</a:t>
            </a:r>
            <a:endParaRPr b="0" i="0" sz="2400" u="none" cap="none" strike="noStrike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895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FKai-SB"/>
              <a:buNone/>
            </a:pPr>
            <a:r>
              <a:rPr b="0" i="0" lang="zh-TW" sz="24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1.星期三、五早自習練球。</a:t>
            </a:r>
            <a:endParaRPr b="0" i="0" sz="2400" u="none" cap="none" strike="noStrik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895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FKai-SB"/>
              <a:buNone/>
            </a:pPr>
            <a:r>
              <a:rPr b="0" i="0" lang="zh-TW" sz="24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2.星期三下午練球。</a:t>
            </a:r>
            <a:endParaRPr b="0" i="0" sz="2400" u="none" cap="none" strike="noStrik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895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FKai-SB"/>
              <a:buNone/>
            </a:pPr>
            <a:r>
              <a:rPr b="0" i="0" lang="zh-TW" sz="24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3.星期六上午8：00~12：00練球。</a:t>
            </a:r>
            <a:endParaRPr b="0" i="0" sz="2400" u="none" cap="none" strike="noStrik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719138" lvl="0" marL="895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" name="Google Shape;456;p16"/>
          <p:cNvGrpSpPr/>
          <p:nvPr/>
        </p:nvGrpSpPr>
        <p:grpSpPr>
          <a:xfrm>
            <a:off x="0" y="0"/>
            <a:ext cx="12192000" cy="1017640"/>
            <a:chOff x="0" y="0"/>
            <a:chExt cx="12192000" cy="1017640"/>
          </a:xfrm>
        </p:grpSpPr>
        <p:sp>
          <p:nvSpPr>
            <p:cNvPr id="457" name="Google Shape;457;p16"/>
            <p:cNvSpPr/>
            <p:nvPr/>
          </p:nvSpPr>
          <p:spPr>
            <a:xfrm>
              <a:off x="0" y="0"/>
              <a:ext cx="12192000" cy="1017640"/>
            </a:xfrm>
            <a:prstGeom prst="rect">
              <a:avLst/>
            </a:prstGeom>
            <a:solidFill>
              <a:srgbClr val="B0A6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58" name="Google Shape;458;p16"/>
            <p:cNvPicPr preferRelativeResize="0"/>
            <p:nvPr/>
          </p:nvPicPr>
          <p:blipFill rotWithShape="1">
            <a:blip r:embed="rId3">
              <a:alphaModFix/>
            </a:blip>
            <a:srcRect b="19086" l="8493" r="0" t="0"/>
            <a:stretch/>
          </p:blipFill>
          <p:spPr>
            <a:xfrm>
              <a:off x="0" y="198084"/>
              <a:ext cx="3488562" cy="8195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59" name="Google Shape;45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9213903" y="1730577"/>
            <a:ext cx="2978097" cy="4108174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16"/>
          <p:cNvSpPr txBox="1"/>
          <p:nvPr/>
        </p:nvSpPr>
        <p:spPr>
          <a:xfrm>
            <a:off x="4502455" y="280595"/>
            <a:ext cx="326331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zh-TW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體育組業務報告</a:t>
            </a:r>
            <a:endParaRPr b="1" i="0" sz="2800" u="none" cap="none" strike="noStrike">
              <a:solidFill>
                <a:srgbClr val="D2CC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6"/>
          <p:cNvSpPr txBox="1"/>
          <p:nvPr/>
        </p:nvSpPr>
        <p:spPr>
          <a:xfrm>
            <a:off x="-1" y="1017640"/>
            <a:ext cx="9213904" cy="6186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2400" u="none" cap="none" strike="noStrike">
                <a:solidFill>
                  <a:srgbClr val="7030A0"/>
                </a:solidFill>
                <a:latin typeface="DFKai-SB"/>
                <a:ea typeface="DFKai-SB"/>
                <a:cs typeface="DFKai-SB"/>
                <a:sym typeface="DFKai-SB"/>
              </a:rPr>
              <a:t>四、社團規劃辦理</a:t>
            </a:r>
            <a:r>
              <a:rPr b="0" i="0" lang="zh-TW" sz="24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：本學期於</a:t>
            </a:r>
            <a:r>
              <a:rPr b="0" i="0" lang="zh-TW" sz="2400" u="none" cap="none" strike="noStrik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3/11當週</a:t>
            </a:r>
            <a:r>
              <a:rPr lang="zh-TW" sz="24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(暫定)</a:t>
            </a:r>
            <a:r>
              <a:rPr b="0" i="0" lang="zh-TW" sz="24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開始。</a:t>
            </a:r>
            <a:endParaRPr b="0" i="0" sz="2400" u="none" cap="none" strike="noStrik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DFKai-SB"/>
              <a:buNone/>
            </a:pPr>
            <a:r>
              <a:rPr b="0" i="0" lang="zh-TW" sz="2400" u="none" cap="none" strike="noStrike">
                <a:solidFill>
                  <a:srgbClr val="7030A0"/>
                </a:solidFill>
                <a:latin typeface="DFKai-SB"/>
                <a:ea typeface="DFKai-SB"/>
                <a:cs typeface="DFKai-SB"/>
                <a:sym typeface="DFKai-SB"/>
              </a:rPr>
              <a:t>五、班際體育競賽及體育相關活動辦理</a:t>
            </a:r>
            <a:endParaRPr b="0" i="0" sz="2400" u="none" cap="none" strike="noStrike">
              <a:solidFill>
                <a:srgbClr val="7030A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719138" lvl="0" marL="895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FKai-SB"/>
              <a:buNone/>
            </a:pPr>
            <a:r>
              <a:rPr b="0" i="0" lang="zh-TW" sz="24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(一)班際體育競賽</a:t>
            </a:r>
            <a:r>
              <a:rPr lang="zh-TW" sz="24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：(暫定)</a:t>
            </a:r>
            <a:endParaRPr/>
          </a:p>
          <a:p>
            <a:pPr indent="-719138" lvl="0" marL="895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FKai-SB"/>
              <a:buNone/>
            </a:pPr>
            <a:r>
              <a:rPr lang="zh-TW" sz="24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1.六年級樂樂棒：</a:t>
            </a:r>
            <a:r>
              <a:rPr lang="zh-TW" sz="22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4/19(五)下午、4/26(五)下午、4/30(二)早自修。</a:t>
            </a:r>
            <a:endParaRPr sz="220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719138" lvl="0" marL="895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FKai-SB"/>
              <a:buNone/>
            </a:pPr>
            <a:r>
              <a:rPr b="0" i="0" lang="zh-TW" sz="24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2.五年級躲避球：</a:t>
            </a:r>
            <a:r>
              <a:rPr b="0" i="0" lang="zh-TW" sz="22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5/3(五)下午、5/10(五)下午</a:t>
            </a:r>
            <a:endParaRPr b="0" i="0" sz="2200" u="none" cap="none" strike="noStrik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719138" lvl="0" marL="895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FKai-SB"/>
              <a:buNone/>
            </a:pPr>
            <a:r>
              <a:rPr lang="zh-TW" sz="24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3.四年級羽球：</a:t>
            </a:r>
            <a:r>
              <a:rPr lang="zh-TW" sz="22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6/24(一)早自習</a:t>
            </a:r>
            <a:endParaRPr sz="220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719138" lvl="0" marL="895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FKai-SB"/>
              <a:buNone/>
            </a:pPr>
            <a:r>
              <a:rPr b="0" i="0" lang="zh-TW" sz="24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4.三年級桌球：</a:t>
            </a:r>
            <a:r>
              <a:rPr lang="zh-TW" sz="22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6/25(二)早自習</a:t>
            </a:r>
            <a:endParaRPr b="0" i="0" sz="2200" u="none" cap="none" strike="noStrik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719138" lvl="0" marL="895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FKai-SB"/>
              <a:buNone/>
            </a:pPr>
            <a:r>
              <a:rPr lang="zh-TW" sz="24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5.二年級跳繩：</a:t>
            </a:r>
            <a:r>
              <a:rPr lang="zh-TW" sz="22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6/26(三)早自習</a:t>
            </a:r>
            <a:endParaRPr sz="220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719138" lvl="0" marL="895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FKai-SB"/>
              <a:buNone/>
            </a:pPr>
            <a:r>
              <a:rPr b="0" i="0" lang="zh-TW" sz="24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6.一年級呼拉圈：</a:t>
            </a:r>
            <a:r>
              <a:rPr lang="zh-TW" sz="22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6/27(四)早自習</a:t>
            </a:r>
            <a:endParaRPr b="0" i="0" sz="2200" u="none" cap="none" strike="noStrik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719138" lvl="0" marL="895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6" name="Google Shape;466;p17"/>
          <p:cNvGrpSpPr/>
          <p:nvPr/>
        </p:nvGrpSpPr>
        <p:grpSpPr>
          <a:xfrm>
            <a:off x="0" y="63894"/>
            <a:ext cx="12192000" cy="1017640"/>
            <a:chOff x="0" y="0"/>
            <a:chExt cx="12192000" cy="1017640"/>
          </a:xfrm>
        </p:grpSpPr>
        <p:sp>
          <p:nvSpPr>
            <p:cNvPr id="467" name="Google Shape;467;p17"/>
            <p:cNvSpPr/>
            <p:nvPr/>
          </p:nvSpPr>
          <p:spPr>
            <a:xfrm>
              <a:off x="0" y="0"/>
              <a:ext cx="12192000" cy="1017640"/>
            </a:xfrm>
            <a:prstGeom prst="rect">
              <a:avLst/>
            </a:prstGeom>
            <a:solidFill>
              <a:srgbClr val="B0A6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68" name="Google Shape;468;p17"/>
            <p:cNvPicPr preferRelativeResize="0"/>
            <p:nvPr/>
          </p:nvPicPr>
          <p:blipFill rotWithShape="1">
            <a:blip r:embed="rId3">
              <a:alphaModFix/>
            </a:blip>
            <a:srcRect b="19086" l="8493" r="0" t="0"/>
            <a:stretch/>
          </p:blipFill>
          <p:spPr>
            <a:xfrm>
              <a:off x="0" y="198084"/>
              <a:ext cx="3488562" cy="8195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9" name="Google Shape;46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02104" y="859406"/>
            <a:ext cx="3710936" cy="4348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71071" y="859406"/>
            <a:ext cx="2955222" cy="1850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8072237" y="338908"/>
            <a:ext cx="3823055" cy="4480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49287" y="2578979"/>
            <a:ext cx="5141969" cy="4033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52966" y="1347320"/>
            <a:ext cx="10249009" cy="5448841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17"/>
          <p:cNvSpPr/>
          <p:nvPr/>
        </p:nvSpPr>
        <p:spPr>
          <a:xfrm>
            <a:off x="7313040" y="4017001"/>
            <a:ext cx="2967321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一起努力！</a:t>
            </a:r>
            <a:endParaRPr b="1" sz="4000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謝謝大家！</a:t>
            </a:r>
            <a:endParaRPr b="1" sz="4000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17"/>
          <p:cNvSpPr txBox="1"/>
          <p:nvPr/>
        </p:nvSpPr>
        <p:spPr>
          <a:xfrm>
            <a:off x="3083854" y="193568"/>
            <a:ext cx="597319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100"/>
              <a:buFont typeface="Arial"/>
              <a:buNone/>
            </a:pPr>
            <a:r>
              <a:rPr b="1" lang="zh-TW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用專業，給孩子一個成功的支點；</a:t>
            </a:r>
            <a:endParaRPr b="1" sz="2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100"/>
              <a:buFont typeface="Arial"/>
              <a:buNone/>
            </a:pPr>
            <a:r>
              <a:rPr b="1" i="0" lang="zh-TW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用熱情，點燃孩子生命中的亮點。</a:t>
            </a:r>
            <a:endParaRPr b="1" i="0" sz="2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"/>
          <p:cNvSpPr/>
          <p:nvPr/>
        </p:nvSpPr>
        <p:spPr>
          <a:xfrm>
            <a:off x="-72062" y="2612276"/>
            <a:ext cx="2679700" cy="2311400"/>
          </a:xfrm>
          <a:prstGeom prst="hexagon">
            <a:avLst>
              <a:gd fmla="val 24996" name="adj"/>
              <a:gd fmla="val 115470" name="vf"/>
            </a:avLst>
          </a:prstGeom>
          <a:solidFill>
            <a:srgbClr val="D6C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000"/>
              <a:buFont typeface="Arial"/>
              <a:buChar char="•"/>
            </a:pPr>
            <a:r>
              <a:rPr b="0" i="0" lang="zh-TW" sz="2000" u="none" cap="none" strike="noStrik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友善校園週</a:t>
            </a:r>
            <a:endParaRPr b="0" i="0" sz="2000" u="none" cap="none" strike="noStrike">
              <a:solidFill>
                <a:srgbClr val="3366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000"/>
              <a:buFont typeface="Arial"/>
              <a:buChar char="•"/>
            </a:pPr>
            <a:r>
              <a:rPr b="0" i="0" lang="zh-TW" sz="2000" u="none" cap="none" strike="noStrik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3/17-3/21模範兒童拍照</a:t>
            </a:r>
            <a:endParaRPr b="0" i="0" sz="2000" u="none" cap="none" strike="noStrike">
              <a:solidFill>
                <a:srgbClr val="3366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"/>
          <p:cNvSpPr/>
          <p:nvPr/>
        </p:nvSpPr>
        <p:spPr>
          <a:xfrm>
            <a:off x="3875522" y="4541994"/>
            <a:ext cx="620183" cy="535516"/>
          </a:xfrm>
          <a:prstGeom prst="hexagon">
            <a:avLst>
              <a:gd fmla="val 24996" name="adj"/>
              <a:gd fmla="val 115470" name="vf"/>
            </a:avLst>
          </a:prstGeom>
          <a:solidFill>
            <a:srgbClr val="D6C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"/>
          <p:cNvSpPr/>
          <p:nvPr/>
        </p:nvSpPr>
        <p:spPr>
          <a:xfrm>
            <a:off x="4482419" y="2628705"/>
            <a:ext cx="3143729" cy="2311400"/>
          </a:xfrm>
          <a:prstGeom prst="hexagon">
            <a:avLst>
              <a:gd fmla="val 24994" name="adj"/>
              <a:gd fmla="val 115470" name="vf"/>
            </a:avLst>
          </a:prstGeom>
          <a:solidFill>
            <a:srgbClr val="D6C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Char char="•"/>
            </a:pPr>
            <a:r>
              <a:rPr b="0" i="0" lang="zh-TW" sz="14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4/11(四)志工旅遊</a:t>
            </a:r>
            <a:endParaRPr b="0" i="0" sz="14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Char char="•"/>
            </a:pPr>
            <a:r>
              <a:rPr b="0" i="0" lang="zh-TW" sz="14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4月預計辦理菸害防制宣導</a:t>
            </a:r>
            <a:endParaRPr b="0" i="0" sz="14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Char char="•"/>
            </a:pPr>
            <a:r>
              <a:rPr b="0" i="0" lang="zh-TW" sz="14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4月中預計公開自治市選舉的辦法</a:t>
            </a:r>
            <a:endParaRPr b="0" i="0" sz="14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"/>
          <p:cNvSpPr/>
          <p:nvPr/>
        </p:nvSpPr>
        <p:spPr>
          <a:xfrm>
            <a:off x="6657077" y="3904018"/>
            <a:ext cx="3458473" cy="2584128"/>
          </a:xfrm>
          <a:prstGeom prst="hexagon">
            <a:avLst>
              <a:gd fmla="val 24996" name="adj"/>
              <a:gd fmla="val 115470" name="vf"/>
            </a:avLst>
          </a:prstGeom>
          <a:solidFill>
            <a:srgbClr val="B0A6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Arial"/>
              <a:buChar char="•"/>
            </a:pPr>
            <a:r>
              <a:rPr b="0" i="0" lang="zh-TW" sz="16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5月預計辦理自治市選舉(時間暫定月中-月底)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Arial"/>
              <a:buChar char="•"/>
            </a:pPr>
            <a:r>
              <a:rPr b="0" i="0" lang="zh-TW" sz="16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5/8(三)童笛箏鳴行前說明會</a:t>
            </a:r>
            <a:endParaRPr b="0" i="0" sz="16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Arial"/>
              <a:buChar char="•"/>
            </a:pPr>
            <a:r>
              <a:rPr b="0" i="0" lang="zh-TW" sz="16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5/20(一)發下五年及糾察隊報名表</a:t>
            </a:r>
            <a:endParaRPr b="0" i="0" sz="16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Arial"/>
              <a:buChar char="•"/>
            </a:pPr>
            <a:r>
              <a:rPr b="0" i="0" lang="zh-TW" sz="16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5/19(日)童笛爭鳴</a:t>
            </a:r>
            <a:endParaRPr b="0" i="0" sz="16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"/>
          <p:cNvSpPr/>
          <p:nvPr/>
        </p:nvSpPr>
        <p:spPr>
          <a:xfrm>
            <a:off x="1987455" y="2738594"/>
            <a:ext cx="620183" cy="535516"/>
          </a:xfrm>
          <a:prstGeom prst="hexagon">
            <a:avLst>
              <a:gd fmla="val 24996" name="adj"/>
              <a:gd fmla="val 115470" name="vf"/>
            </a:avLst>
          </a:prstGeom>
          <a:solidFill>
            <a:srgbClr val="D6C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"/>
          <p:cNvSpPr/>
          <p:nvPr/>
        </p:nvSpPr>
        <p:spPr>
          <a:xfrm>
            <a:off x="4364473" y="5952630"/>
            <a:ext cx="620183" cy="535516"/>
          </a:xfrm>
          <a:prstGeom prst="hexagon">
            <a:avLst>
              <a:gd fmla="val 24996" name="adj"/>
              <a:gd fmla="val 115470" name="vf"/>
            </a:avLst>
          </a:prstGeom>
          <a:solidFill>
            <a:srgbClr val="D6C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"/>
          <p:cNvSpPr/>
          <p:nvPr/>
        </p:nvSpPr>
        <p:spPr>
          <a:xfrm>
            <a:off x="7050522" y="2791511"/>
            <a:ext cx="402167" cy="345017"/>
          </a:xfrm>
          <a:prstGeom prst="hexagon">
            <a:avLst>
              <a:gd fmla="val 25029" name="adj"/>
              <a:gd fmla="val 115470" name="vf"/>
            </a:avLst>
          </a:prstGeom>
          <a:solidFill>
            <a:srgbClr val="D6C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"/>
          <p:cNvSpPr/>
          <p:nvPr/>
        </p:nvSpPr>
        <p:spPr>
          <a:xfrm>
            <a:off x="6153055" y="2586194"/>
            <a:ext cx="590549" cy="510116"/>
          </a:xfrm>
          <a:prstGeom prst="hexagon">
            <a:avLst>
              <a:gd fmla="val 24992" name="adj"/>
              <a:gd fmla="val 115470" name="vf"/>
            </a:avLst>
          </a:prstGeom>
          <a:solidFill>
            <a:srgbClr val="B0A6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"/>
          <p:cNvSpPr/>
          <p:nvPr/>
        </p:nvSpPr>
        <p:spPr>
          <a:xfrm>
            <a:off x="6165977" y="5493487"/>
            <a:ext cx="243417" cy="209549"/>
          </a:xfrm>
          <a:prstGeom prst="hexagon">
            <a:avLst>
              <a:gd fmla="val 24905" name="adj"/>
              <a:gd fmla="val 115470" name="vf"/>
            </a:avLst>
          </a:prstGeom>
          <a:solidFill>
            <a:srgbClr val="B0A6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"/>
          <p:cNvSpPr/>
          <p:nvPr/>
        </p:nvSpPr>
        <p:spPr>
          <a:xfrm>
            <a:off x="4984656" y="4537760"/>
            <a:ext cx="273049" cy="237067"/>
          </a:xfrm>
          <a:prstGeom prst="hexagon">
            <a:avLst>
              <a:gd fmla="val 25035" name="adj"/>
              <a:gd fmla="val 115470" name="vf"/>
            </a:avLst>
          </a:prstGeom>
          <a:solidFill>
            <a:srgbClr val="D6C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"/>
          <p:cNvSpPr/>
          <p:nvPr/>
        </p:nvSpPr>
        <p:spPr>
          <a:xfrm>
            <a:off x="6724555" y="3096310"/>
            <a:ext cx="285749" cy="245533"/>
          </a:xfrm>
          <a:prstGeom prst="hexagon">
            <a:avLst>
              <a:gd fmla="val 25032" name="adj"/>
              <a:gd fmla="val 115470" name="vf"/>
            </a:avLst>
          </a:prstGeom>
          <a:solidFill>
            <a:srgbClr val="D6C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"/>
          <p:cNvSpPr/>
          <p:nvPr/>
        </p:nvSpPr>
        <p:spPr>
          <a:xfrm>
            <a:off x="789590" y="5747313"/>
            <a:ext cx="478367" cy="410633"/>
          </a:xfrm>
          <a:prstGeom prst="hexagon">
            <a:avLst>
              <a:gd fmla="val 24998" name="adj"/>
              <a:gd fmla="val 115470" name="vf"/>
            </a:avLst>
          </a:prstGeom>
          <a:solidFill>
            <a:srgbClr val="B0A6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"/>
          <p:cNvSpPr/>
          <p:nvPr/>
        </p:nvSpPr>
        <p:spPr>
          <a:xfrm>
            <a:off x="9336522" y="4408644"/>
            <a:ext cx="427567" cy="368300"/>
          </a:xfrm>
          <a:prstGeom prst="hexagon">
            <a:avLst>
              <a:gd fmla="val 24997" name="adj"/>
              <a:gd fmla="val 115470" name="vf"/>
            </a:avLst>
          </a:prstGeom>
          <a:solidFill>
            <a:srgbClr val="B0A6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"/>
          <p:cNvSpPr/>
          <p:nvPr/>
        </p:nvSpPr>
        <p:spPr>
          <a:xfrm>
            <a:off x="5461963" y="5332446"/>
            <a:ext cx="402167" cy="345017"/>
          </a:xfrm>
          <a:prstGeom prst="hexagon">
            <a:avLst>
              <a:gd fmla="val 25029" name="adj"/>
              <a:gd fmla="val 115470" name="vf"/>
            </a:avLst>
          </a:prstGeom>
          <a:solidFill>
            <a:srgbClr val="D6C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"/>
          <p:cNvSpPr/>
          <p:nvPr/>
        </p:nvSpPr>
        <p:spPr>
          <a:xfrm>
            <a:off x="945892" y="1207611"/>
            <a:ext cx="165523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2月</a:t>
            </a:r>
            <a:endParaRPr sz="2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" name="Google Shape;264;p2"/>
          <p:cNvGrpSpPr/>
          <p:nvPr/>
        </p:nvGrpSpPr>
        <p:grpSpPr>
          <a:xfrm>
            <a:off x="0" y="0"/>
            <a:ext cx="12192000" cy="1017640"/>
            <a:chOff x="0" y="0"/>
            <a:chExt cx="12192000" cy="1017640"/>
          </a:xfrm>
        </p:grpSpPr>
        <p:sp>
          <p:nvSpPr>
            <p:cNvPr id="265" name="Google Shape;265;p2"/>
            <p:cNvSpPr/>
            <p:nvPr/>
          </p:nvSpPr>
          <p:spPr>
            <a:xfrm>
              <a:off x="0" y="0"/>
              <a:ext cx="12192000" cy="1017640"/>
            </a:xfrm>
            <a:prstGeom prst="rect">
              <a:avLst/>
            </a:prstGeom>
            <a:solidFill>
              <a:srgbClr val="B0A6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6" name="Google Shape;266;p2"/>
            <p:cNvPicPr preferRelativeResize="0"/>
            <p:nvPr/>
          </p:nvPicPr>
          <p:blipFill rotWithShape="1">
            <a:blip r:embed="rId3">
              <a:alphaModFix/>
            </a:blip>
            <a:srcRect b="19086" l="8493" r="0" t="0"/>
            <a:stretch/>
          </p:blipFill>
          <p:spPr>
            <a:xfrm>
              <a:off x="0" y="198084"/>
              <a:ext cx="3488562" cy="8195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7" name="Google Shape;26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870" y="1596654"/>
            <a:ext cx="1228319" cy="1228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76144" y="1604240"/>
            <a:ext cx="1024836" cy="1200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91120" y="1604240"/>
            <a:ext cx="1820512" cy="1139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59220" y="2779667"/>
            <a:ext cx="1418412" cy="1124351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"/>
          <p:cNvSpPr/>
          <p:nvPr/>
        </p:nvSpPr>
        <p:spPr>
          <a:xfrm>
            <a:off x="3357996" y="1180046"/>
            <a:ext cx="165523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3月</a:t>
            </a:r>
            <a:endParaRPr sz="2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"/>
          <p:cNvSpPr/>
          <p:nvPr/>
        </p:nvSpPr>
        <p:spPr>
          <a:xfrm>
            <a:off x="5661280" y="1281403"/>
            <a:ext cx="165523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4月</a:t>
            </a:r>
            <a:endParaRPr sz="2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"/>
          <p:cNvSpPr/>
          <p:nvPr/>
        </p:nvSpPr>
        <p:spPr>
          <a:xfrm>
            <a:off x="8302183" y="2150611"/>
            <a:ext cx="165523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5月</a:t>
            </a:r>
            <a:endParaRPr sz="2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"/>
          <p:cNvSpPr/>
          <p:nvPr/>
        </p:nvSpPr>
        <p:spPr>
          <a:xfrm>
            <a:off x="9459321" y="2873954"/>
            <a:ext cx="2821846" cy="2311400"/>
          </a:xfrm>
          <a:prstGeom prst="hexagon">
            <a:avLst>
              <a:gd fmla="val 24996" name="adj"/>
              <a:gd fmla="val 115470" name="vf"/>
            </a:avLst>
          </a:prstGeom>
          <a:solidFill>
            <a:srgbClr val="D6C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SzPts val="1400"/>
              <a:buFont typeface="Arial"/>
              <a:buChar char="•"/>
            </a:pPr>
            <a:r>
              <a:rPr lang="zh-TW" sz="1400">
                <a:solidFill>
                  <a:srgbClr val="0099FF"/>
                </a:solidFill>
                <a:latin typeface="Calibri"/>
                <a:ea typeface="Calibri"/>
                <a:cs typeface="Calibri"/>
                <a:sym typeface="Calibri"/>
              </a:rPr>
              <a:t>6/3(一)五年級糾察隊開始值勤</a:t>
            </a:r>
            <a:endParaRPr sz="1400">
              <a:solidFill>
                <a:srgbClr val="0099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SzPts val="1400"/>
              <a:buFont typeface="Arial"/>
              <a:buChar char="•"/>
            </a:pPr>
            <a:r>
              <a:rPr lang="zh-TW" sz="1400">
                <a:solidFill>
                  <a:srgbClr val="0099FF"/>
                </a:solidFill>
                <a:latin typeface="Calibri"/>
                <a:ea typeface="Calibri"/>
                <a:cs typeface="Calibri"/>
                <a:sym typeface="Calibri"/>
              </a:rPr>
              <a:t>6/3(一)-6/11(二)新舊自治市幹部交接</a:t>
            </a:r>
            <a:endParaRPr sz="1400">
              <a:solidFill>
                <a:srgbClr val="0099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SzPts val="1400"/>
              <a:buFont typeface="Arial"/>
              <a:buChar char="•"/>
            </a:pPr>
            <a:r>
              <a:rPr lang="zh-TW" sz="1400">
                <a:solidFill>
                  <a:srgbClr val="0099FF"/>
                </a:solidFill>
                <a:latin typeface="Calibri"/>
                <a:ea typeface="Calibri"/>
                <a:cs typeface="Calibri"/>
                <a:sym typeface="Calibri"/>
              </a:rPr>
              <a:t>6/12(三)畢業典禮</a:t>
            </a:r>
            <a:endParaRPr sz="1400">
              <a:solidFill>
                <a:srgbClr val="0099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99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459321" y="1480666"/>
            <a:ext cx="2520271" cy="1339891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"/>
          <p:cNvSpPr/>
          <p:nvPr/>
        </p:nvSpPr>
        <p:spPr>
          <a:xfrm>
            <a:off x="10428627" y="1154618"/>
            <a:ext cx="165523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6月</a:t>
            </a:r>
            <a:endParaRPr sz="2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"/>
          <p:cNvSpPr txBox="1"/>
          <p:nvPr/>
        </p:nvSpPr>
        <p:spPr>
          <a:xfrm>
            <a:off x="3854196" y="271225"/>
            <a:ext cx="668825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112學年度第二學期學務處工作行事曆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"/>
          <p:cNvSpPr/>
          <p:nvPr/>
        </p:nvSpPr>
        <p:spPr>
          <a:xfrm>
            <a:off x="1773509" y="2791511"/>
            <a:ext cx="3738772" cy="4057013"/>
          </a:xfrm>
          <a:prstGeom prst="hexagon">
            <a:avLst>
              <a:gd fmla="val 24994" name="adj"/>
              <a:gd fmla="val 115470" name="vf"/>
            </a:avLst>
          </a:prstGeom>
          <a:solidFill>
            <a:srgbClr val="B0A6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1400"/>
              <a:buFont typeface="Arial"/>
              <a:buChar char="•"/>
            </a:pPr>
            <a:r>
              <a:rPr lang="zh-TW" sz="14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3/1(五)五年級生理衛生宣導</a:t>
            </a:r>
            <a:endParaRPr sz="140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1400"/>
              <a:buFont typeface="Arial"/>
              <a:buChar char="•"/>
            </a:pPr>
            <a:r>
              <a:rPr lang="zh-TW" sz="14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3月全國學生音樂賽</a:t>
            </a:r>
            <a:endParaRPr sz="140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1400"/>
              <a:buFont typeface="Arial"/>
              <a:buChar char="•"/>
            </a:pPr>
            <a:r>
              <a:rPr lang="zh-TW" sz="14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3月進行各年級戶外教育逃生演練(暫定)</a:t>
            </a:r>
            <a:endParaRPr sz="140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1400"/>
              <a:buFont typeface="Arial"/>
              <a:buChar char="•"/>
            </a:pPr>
            <a:r>
              <a:rPr lang="zh-TW" sz="14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3/5(二)綠校園伙伴學校蒞校參訪</a:t>
            </a:r>
            <a:endParaRPr sz="140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1400"/>
              <a:buFont typeface="Arial"/>
              <a:buChar char="•"/>
            </a:pPr>
            <a:r>
              <a:rPr lang="zh-TW" sz="14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3/8(五)XBB.1.5疫苗施打</a:t>
            </a:r>
            <a:endParaRPr sz="140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1400"/>
              <a:buFont typeface="Arial"/>
              <a:buChar char="•"/>
            </a:pPr>
            <a:r>
              <a:rPr lang="zh-TW" sz="14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3/8(五)圓光文教七合一宣導(六年級)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1400"/>
              <a:buFont typeface="Arial"/>
              <a:buChar char="•"/>
            </a:pPr>
            <a:r>
              <a:rPr lang="zh-TW" sz="14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3/20(三) 112學年度模範兒童表揚活動</a:t>
            </a:r>
            <a:endParaRPr sz="140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1400"/>
              <a:buFont typeface="Arial"/>
              <a:buChar char="•"/>
            </a:pPr>
            <a:r>
              <a:rPr lang="zh-TW" sz="14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3/21(四)-3/26(二) 兒童節禮物發放</a:t>
            </a:r>
            <a:endParaRPr sz="140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1400"/>
              <a:buFont typeface="Arial"/>
              <a:buChar char="•"/>
            </a:pPr>
            <a:r>
              <a:rPr lang="zh-TW" sz="14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3/27(三)、3/28(四)兒童節禮物退換貨</a:t>
            </a:r>
            <a:endParaRPr sz="140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1400"/>
              <a:buFont typeface="Arial"/>
              <a:buChar char="•"/>
            </a:pPr>
            <a:r>
              <a:rPr lang="zh-TW" sz="14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3/28(四)校內模範兒童表揚-朝會</a:t>
            </a:r>
            <a:endParaRPr sz="140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"/>
          <p:cNvSpPr txBox="1"/>
          <p:nvPr>
            <p:ph idx="2" type="body"/>
          </p:nvPr>
        </p:nvSpPr>
        <p:spPr>
          <a:xfrm>
            <a:off x="6149152" y="2008467"/>
            <a:ext cx="4003600" cy="36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7121" lvl="0" marL="6095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84" name="Google Shape;284;p3"/>
          <p:cNvSpPr txBox="1"/>
          <p:nvPr>
            <p:ph idx="12" type="sldNum"/>
          </p:nvPr>
        </p:nvSpPr>
        <p:spPr>
          <a:xfrm>
            <a:off x="11205833" y="6257835"/>
            <a:ext cx="731600" cy="4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zh-TW">
                <a:solidFill>
                  <a:srgbClr val="7F8B91"/>
                </a:solidFill>
              </a:rPr>
              <a:t>‹#›</a:t>
            </a:fld>
            <a:endParaRPr>
              <a:solidFill>
                <a:srgbClr val="7F8B91"/>
              </a:solidFill>
            </a:endParaRPr>
          </a:p>
        </p:txBody>
      </p:sp>
      <p:pic>
        <p:nvPicPr>
          <p:cNvPr id="285" name="Google Shape;28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840" y="1597087"/>
            <a:ext cx="5791200" cy="5061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53153" y="1617055"/>
            <a:ext cx="5618480" cy="5041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7739" y="452761"/>
            <a:ext cx="10628094" cy="114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86309" y="667684"/>
            <a:ext cx="6876084" cy="919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"/>
          <p:cNvSpPr txBox="1"/>
          <p:nvPr>
            <p:ph idx="12" type="sldNum"/>
          </p:nvPr>
        </p:nvSpPr>
        <p:spPr>
          <a:xfrm>
            <a:off x="11205833" y="6257835"/>
            <a:ext cx="731600" cy="4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zh-TW">
                <a:solidFill>
                  <a:srgbClr val="7F8B91"/>
                </a:solidFill>
              </a:rPr>
              <a:t>‹#›</a:t>
            </a:fld>
            <a:endParaRPr>
              <a:solidFill>
                <a:srgbClr val="7F8B91"/>
              </a:solidFill>
            </a:endParaRPr>
          </a:p>
        </p:txBody>
      </p:sp>
      <p:pic>
        <p:nvPicPr>
          <p:cNvPr id="294" name="Google Shape;29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0859" y="2112597"/>
            <a:ext cx="3552821" cy="4460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9530" y="2155424"/>
            <a:ext cx="3991193" cy="4423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61377" y="2148308"/>
            <a:ext cx="3218967" cy="438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6066" y="2070938"/>
            <a:ext cx="2999492" cy="443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9584" y="594804"/>
            <a:ext cx="10626249" cy="1624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231743" y="703762"/>
            <a:ext cx="8974090" cy="1548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5"/>
          <p:cNvGrpSpPr/>
          <p:nvPr/>
        </p:nvGrpSpPr>
        <p:grpSpPr>
          <a:xfrm>
            <a:off x="0" y="0"/>
            <a:ext cx="12192000" cy="1017640"/>
            <a:chOff x="0" y="0"/>
            <a:chExt cx="12192000" cy="1017640"/>
          </a:xfrm>
        </p:grpSpPr>
        <p:sp>
          <p:nvSpPr>
            <p:cNvPr id="305" name="Google Shape;305;p5"/>
            <p:cNvSpPr/>
            <p:nvPr/>
          </p:nvSpPr>
          <p:spPr>
            <a:xfrm>
              <a:off x="0" y="0"/>
              <a:ext cx="12192000" cy="1017640"/>
            </a:xfrm>
            <a:prstGeom prst="rect">
              <a:avLst/>
            </a:prstGeom>
            <a:solidFill>
              <a:srgbClr val="B0A6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06" name="Google Shape;306;p5"/>
            <p:cNvPicPr preferRelativeResize="0"/>
            <p:nvPr/>
          </p:nvPicPr>
          <p:blipFill rotWithShape="1">
            <a:blip r:embed="rId3">
              <a:alphaModFix/>
            </a:blip>
            <a:srcRect b="19086" l="8493" r="0" t="0"/>
            <a:stretch/>
          </p:blipFill>
          <p:spPr>
            <a:xfrm>
              <a:off x="0" y="198084"/>
              <a:ext cx="3488562" cy="8195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7" name="Google Shape;307;p5"/>
          <p:cNvSpPr txBox="1"/>
          <p:nvPr/>
        </p:nvSpPr>
        <p:spPr>
          <a:xfrm>
            <a:off x="4502455" y="280595"/>
            <a:ext cx="4694554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生教組業務報告</a:t>
            </a:r>
            <a:endParaRPr b="1" sz="2800">
              <a:solidFill>
                <a:srgbClr val="D2CCB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D2CC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5"/>
          <p:cNvSpPr txBox="1"/>
          <p:nvPr/>
        </p:nvSpPr>
        <p:spPr>
          <a:xfrm>
            <a:off x="306044" y="1133434"/>
            <a:ext cx="5532992" cy="4563709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40BAD2"/>
                </a:solidFill>
                <a:latin typeface="Calibri"/>
                <a:ea typeface="Calibri"/>
                <a:cs typeface="Calibri"/>
                <a:sym typeface="Calibri"/>
              </a:rPr>
              <a:t>●</a:t>
            </a:r>
            <a:endParaRPr sz="3200">
              <a:solidFill>
                <a:srgbClr val="40BA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第二學期推行工作：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333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1.友善校園宣導: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5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b="1" lang="zh-TW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防範網路霸凌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zh-TW" sz="25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lang="zh-TW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2.反毒宣導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1" lang="zh-TW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圓光文教七合一宣導(六年級)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lang="zh-TW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3.好兒童集點兌換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9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0101" y="1350496"/>
            <a:ext cx="3458052" cy="2072993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310" name="Google Shape;31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05799" y="1283052"/>
            <a:ext cx="3514813" cy="2140437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311" name="Google Shape;311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10101" y="3566257"/>
            <a:ext cx="3458052" cy="1957322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312" name="Google Shape;312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305799" y="3566257"/>
            <a:ext cx="3514813" cy="1957322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6"/>
          <p:cNvGrpSpPr/>
          <p:nvPr/>
        </p:nvGrpSpPr>
        <p:grpSpPr>
          <a:xfrm>
            <a:off x="0" y="0"/>
            <a:ext cx="12192000" cy="1017640"/>
            <a:chOff x="0" y="0"/>
            <a:chExt cx="12192000" cy="1017640"/>
          </a:xfrm>
        </p:grpSpPr>
        <p:sp>
          <p:nvSpPr>
            <p:cNvPr id="318" name="Google Shape;318;p6"/>
            <p:cNvSpPr/>
            <p:nvPr/>
          </p:nvSpPr>
          <p:spPr>
            <a:xfrm>
              <a:off x="0" y="0"/>
              <a:ext cx="12192000" cy="1017640"/>
            </a:xfrm>
            <a:prstGeom prst="rect">
              <a:avLst/>
            </a:prstGeom>
            <a:solidFill>
              <a:srgbClr val="B0A6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9" name="Google Shape;319;p6"/>
            <p:cNvPicPr preferRelativeResize="0"/>
            <p:nvPr/>
          </p:nvPicPr>
          <p:blipFill rotWithShape="1">
            <a:blip r:embed="rId3">
              <a:alphaModFix/>
            </a:blip>
            <a:srcRect b="19086" l="8493" r="0" t="0"/>
            <a:stretch/>
          </p:blipFill>
          <p:spPr>
            <a:xfrm>
              <a:off x="0" y="198084"/>
              <a:ext cx="3488562" cy="8195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0" name="Google Shape;320;p6"/>
          <p:cNvSpPr txBox="1"/>
          <p:nvPr/>
        </p:nvSpPr>
        <p:spPr>
          <a:xfrm>
            <a:off x="4502455" y="280595"/>
            <a:ext cx="4694554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生教組業務報告</a:t>
            </a:r>
            <a:endParaRPr b="1" sz="2800">
              <a:solidFill>
                <a:srgbClr val="D2CCB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D2CC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6"/>
          <p:cNvSpPr txBox="1"/>
          <p:nvPr/>
        </p:nvSpPr>
        <p:spPr>
          <a:xfrm>
            <a:off x="500587" y="1255789"/>
            <a:ext cx="7471838" cy="547788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好兒童集點兌換</a:t>
            </a:r>
            <a:endParaRPr sz="24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22" name="Google Shape;32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39836" y="1529683"/>
            <a:ext cx="3551228" cy="5052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1697" y="1801233"/>
            <a:ext cx="2908469" cy="218086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324" name="Google Shape;324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69732" y="1801233"/>
            <a:ext cx="2895797" cy="2171358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325" name="Google Shape;325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49738" y="4224300"/>
            <a:ext cx="2438824" cy="2524125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326" name="Google Shape;326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02455" y="4159171"/>
            <a:ext cx="1927008" cy="2569923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7"/>
          <p:cNvSpPr/>
          <p:nvPr/>
        </p:nvSpPr>
        <p:spPr>
          <a:xfrm>
            <a:off x="5323767" y="3310664"/>
            <a:ext cx="3279439" cy="235499"/>
          </a:xfrm>
          <a:custGeom>
            <a:rect b="b" l="l" r="r" t="t"/>
            <a:pathLst>
              <a:path extrusionOk="0" h="136" w="1905">
                <a:moveTo>
                  <a:pt x="0" y="136"/>
                </a:moveTo>
                <a:lnTo>
                  <a:pt x="317" y="0"/>
                </a:lnTo>
                <a:lnTo>
                  <a:pt x="1905" y="0"/>
                </a:lnTo>
              </a:path>
            </a:pathLst>
          </a:custGeom>
          <a:noFill/>
          <a:ln cap="rnd" cmpd="sng" w="25400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2" name="Google Shape;332;p7"/>
          <p:cNvGrpSpPr/>
          <p:nvPr/>
        </p:nvGrpSpPr>
        <p:grpSpPr>
          <a:xfrm>
            <a:off x="0" y="0"/>
            <a:ext cx="12192000" cy="1017640"/>
            <a:chOff x="0" y="0"/>
            <a:chExt cx="12192000" cy="1017640"/>
          </a:xfrm>
        </p:grpSpPr>
        <p:sp>
          <p:nvSpPr>
            <p:cNvPr id="333" name="Google Shape;333;p7"/>
            <p:cNvSpPr/>
            <p:nvPr/>
          </p:nvSpPr>
          <p:spPr>
            <a:xfrm>
              <a:off x="0" y="0"/>
              <a:ext cx="12192000" cy="1017640"/>
            </a:xfrm>
            <a:prstGeom prst="rect">
              <a:avLst/>
            </a:prstGeom>
            <a:solidFill>
              <a:srgbClr val="B0A6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34" name="Google Shape;334;p7"/>
            <p:cNvPicPr preferRelativeResize="0"/>
            <p:nvPr/>
          </p:nvPicPr>
          <p:blipFill rotWithShape="1">
            <a:blip r:embed="rId3">
              <a:alphaModFix/>
            </a:blip>
            <a:srcRect b="19086" l="8493" r="0" t="0"/>
            <a:stretch/>
          </p:blipFill>
          <p:spPr>
            <a:xfrm>
              <a:off x="0" y="198084"/>
              <a:ext cx="3488562" cy="8195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5" name="Google Shape;33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9308901" y="3176919"/>
            <a:ext cx="2895071" cy="3392661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7"/>
          <p:cNvSpPr txBox="1"/>
          <p:nvPr/>
        </p:nvSpPr>
        <p:spPr>
          <a:xfrm>
            <a:off x="4502455" y="280595"/>
            <a:ext cx="326331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訓育組業務報告</a:t>
            </a:r>
            <a:endParaRPr b="1" sz="2800">
              <a:solidFill>
                <a:srgbClr val="D2CC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7"/>
          <p:cNvSpPr txBox="1"/>
          <p:nvPr/>
        </p:nvSpPr>
        <p:spPr>
          <a:xfrm>
            <a:off x="234036" y="1008520"/>
            <a:ext cx="11152649" cy="603238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40BAD2"/>
                </a:solidFill>
                <a:latin typeface="Calibri"/>
                <a:ea typeface="Calibri"/>
                <a:cs typeface="Calibri"/>
                <a:sym typeface="Calibri"/>
              </a:rPr>
              <a:t>●</a:t>
            </a:r>
            <a:endParaRPr sz="3200">
              <a:solidFill>
                <a:srgbClr val="40BA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第二學期活動：</a:t>
            </a:r>
            <a:endParaRPr b="1" i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zh-TW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zh-TW" sz="2800">
                <a:solidFill>
                  <a:schemeClr val="dk1"/>
                </a:solidFill>
                <a:highlight>
                  <a:srgbClr val="FFF2CC"/>
                </a:highlight>
                <a:latin typeface="Calibri"/>
                <a:ea typeface="Calibri"/>
                <a:cs typeface="Calibri"/>
                <a:sym typeface="Calibri"/>
              </a:rPr>
              <a:t>每週四午間魔法麥克文山小主播。</a:t>
            </a:r>
            <a:endParaRPr sz="2800">
              <a:solidFill>
                <a:schemeClr val="dk1"/>
              </a:solidFill>
              <a:highlight>
                <a:srgbClr val="FFF2CC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zh-TW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zh-TW" sz="2800">
                <a:solidFill>
                  <a:schemeClr val="dk1"/>
                </a:solidFill>
                <a:highlight>
                  <a:srgbClr val="EAD1DC"/>
                </a:highlight>
                <a:latin typeface="Calibri"/>
                <a:ea typeface="Calibri"/>
                <a:cs typeface="Calibri"/>
                <a:sym typeface="Calibri"/>
              </a:rPr>
              <a:t>幼、二、三、四、五各年段戶外教育。</a:t>
            </a:r>
            <a:endParaRPr sz="2800">
              <a:solidFill>
                <a:schemeClr val="dk1"/>
              </a:solidFill>
              <a:highlight>
                <a:srgbClr val="EAD1DC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zh-TW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zh-TW" sz="2800">
                <a:solidFill>
                  <a:schemeClr val="dk1"/>
                </a:solidFill>
                <a:highlight>
                  <a:srgbClr val="FFF2CC"/>
                </a:highlight>
                <a:latin typeface="Calibri"/>
                <a:ea typeface="Calibri"/>
                <a:cs typeface="Calibri"/>
                <a:sym typeface="Calibri"/>
              </a:rPr>
              <a:t>市模範兒童表揚(3/20)。</a:t>
            </a:r>
            <a:endParaRPr sz="2800">
              <a:solidFill>
                <a:schemeClr val="dk1"/>
              </a:solidFill>
              <a:highlight>
                <a:srgbClr val="FFF2CC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zh-TW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zh-TW" sz="2800">
                <a:solidFill>
                  <a:schemeClr val="dk1"/>
                </a:solidFill>
                <a:highlight>
                  <a:srgbClr val="EAD1DC"/>
                </a:highlight>
                <a:latin typeface="Calibri"/>
                <a:ea typeface="Calibri"/>
                <a:cs typeface="Calibri"/>
                <a:sym typeface="Calibri"/>
              </a:rPr>
              <a:t>兒童節禮物發放 (3/21-3/28)。</a:t>
            </a:r>
            <a:endParaRPr sz="2800">
              <a:solidFill>
                <a:schemeClr val="dk1"/>
              </a:solidFill>
              <a:highlight>
                <a:srgbClr val="EAD1DC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lang="zh-TW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zh-TW" sz="2800">
                <a:solidFill>
                  <a:schemeClr val="dk1"/>
                </a:solidFill>
                <a:highlight>
                  <a:srgbClr val="FFF2CC"/>
                </a:highlight>
                <a:latin typeface="Calibri"/>
                <a:ea typeface="Calibri"/>
                <a:cs typeface="Calibri"/>
                <a:sym typeface="Calibri"/>
              </a:rPr>
              <a:t>童笛箏鳴(5/19)。</a:t>
            </a:r>
            <a:endParaRPr sz="2800">
              <a:solidFill>
                <a:schemeClr val="dk1"/>
              </a:solidFill>
              <a:highlight>
                <a:srgbClr val="FFF2CC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zh-TW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zh-TW" sz="2800">
                <a:solidFill>
                  <a:schemeClr val="dk1"/>
                </a:solidFill>
                <a:highlight>
                  <a:srgbClr val="EAD1DC"/>
                </a:highlight>
                <a:latin typeface="Calibri"/>
                <a:ea typeface="Calibri"/>
                <a:cs typeface="Calibri"/>
                <a:sym typeface="Calibri"/>
              </a:rPr>
              <a:t>自治市政見發表(暫定5月中)、自治市選舉(暫定5月底)。</a:t>
            </a:r>
            <a:endParaRPr sz="2800">
              <a:solidFill>
                <a:schemeClr val="dk1"/>
              </a:solidFill>
              <a:highlight>
                <a:srgbClr val="EAD1DC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</a:t>
            </a:r>
            <a:r>
              <a:rPr lang="zh-TW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zh-TW" sz="2800">
                <a:solidFill>
                  <a:schemeClr val="dk1"/>
                </a:solidFill>
                <a:highlight>
                  <a:srgbClr val="FFF2CC"/>
                </a:highlight>
                <a:latin typeface="Calibri"/>
                <a:ea typeface="Calibri"/>
                <a:cs typeface="Calibri"/>
                <a:sym typeface="Calibri"/>
              </a:rPr>
              <a:t>小主播新秀召募(暫定5月)。</a:t>
            </a:r>
            <a:endParaRPr sz="2800">
              <a:solidFill>
                <a:schemeClr val="dk1"/>
              </a:solidFill>
              <a:highlight>
                <a:srgbClr val="FFF2CC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</a:t>
            </a:r>
            <a:r>
              <a:rPr lang="zh-TW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zh-TW" sz="2800">
                <a:solidFill>
                  <a:schemeClr val="dk1"/>
                </a:solidFill>
                <a:highlight>
                  <a:srgbClr val="EAD1DC"/>
                </a:highlight>
                <a:latin typeface="Calibri"/>
                <a:ea typeface="Calibri"/>
                <a:cs typeface="Calibri"/>
                <a:sym typeface="Calibri"/>
              </a:rPr>
              <a:t>協助畢業典禮(6/12)。</a:t>
            </a:r>
            <a:endParaRPr sz="2800">
              <a:solidFill>
                <a:schemeClr val="dk1"/>
              </a:solidFill>
              <a:highlight>
                <a:srgbClr val="EAD1DC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8"/>
          <p:cNvSpPr/>
          <p:nvPr/>
        </p:nvSpPr>
        <p:spPr>
          <a:xfrm>
            <a:off x="5323767" y="3310664"/>
            <a:ext cx="3279439" cy="235499"/>
          </a:xfrm>
          <a:custGeom>
            <a:rect b="b" l="l" r="r" t="t"/>
            <a:pathLst>
              <a:path extrusionOk="0" h="136" w="1905">
                <a:moveTo>
                  <a:pt x="0" y="136"/>
                </a:moveTo>
                <a:lnTo>
                  <a:pt x="317" y="0"/>
                </a:lnTo>
                <a:lnTo>
                  <a:pt x="1905" y="0"/>
                </a:lnTo>
              </a:path>
            </a:pathLst>
          </a:custGeom>
          <a:noFill/>
          <a:ln cap="rnd" cmpd="sng" w="25400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3" name="Google Shape;343;p8"/>
          <p:cNvGrpSpPr/>
          <p:nvPr/>
        </p:nvGrpSpPr>
        <p:grpSpPr>
          <a:xfrm>
            <a:off x="0" y="0"/>
            <a:ext cx="12192000" cy="1017640"/>
            <a:chOff x="0" y="0"/>
            <a:chExt cx="12192000" cy="1017640"/>
          </a:xfrm>
        </p:grpSpPr>
        <p:sp>
          <p:nvSpPr>
            <p:cNvPr id="344" name="Google Shape;344;p8"/>
            <p:cNvSpPr/>
            <p:nvPr/>
          </p:nvSpPr>
          <p:spPr>
            <a:xfrm>
              <a:off x="0" y="0"/>
              <a:ext cx="12192000" cy="1017640"/>
            </a:xfrm>
            <a:prstGeom prst="rect">
              <a:avLst/>
            </a:prstGeom>
            <a:solidFill>
              <a:srgbClr val="B0A6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45" name="Google Shape;345;p8"/>
            <p:cNvPicPr preferRelativeResize="0"/>
            <p:nvPr/>
          </p:nvPicPr>
          <p:blipFill rotWithShape="1">
            <a:blip r:embed="rId3">
              <a:alphaModFix/>
            </a:blip>
            <a:srcRect b="19086" l="8493" r="0" t="0"/>
            <a:stretch/>
          </p:blipFill>
          <p:spPr>
            <a:xfrm>
              <a:off x="0" y="198084"/>
              <a:ext cx="3488562" cy="8195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46" name="Google Shape;34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8821374" y="3680571"/>
            <a:ext cx="2252009" cy="2639073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8"/>
          <p:cNvSpPr txBox="1"/>
          <p:nvPr/>
        </p:nvSpPr>
        <p:spPr>
          <a:xfrm>
            <a:off x="4502455" y="280595"/>
            <a:ext cx="326331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衛生組業務報告</a:t>
            </a:r>
            <a:endParaRPr b="1" sz="2800">
              <a:solidFill>
                <a:srgbClr val="D2CC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8"/>
          <p:cNvSpPr txBox="1"/>
          <p:nvPr/>
        </p:nvSpPr>
        <p:spPr>
          <a:xfrm>
            <a:off x="316767" y="1298235"/>
            <a:ext cx="10014000" cy="5125516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健康促進推行工作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2667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  	</a:t>
            </a:r>
            <a:r>
              <a:rPr lang="zh-TW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1.視力保健-強調重點—</a:t>
            </a:r>
            <a:r>
              <a:rPr lang="zh-TW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112.12.7</a:t>
            </a: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長庚大學護理系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zh-TW" sz="2667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</a:t>
            </a:r>
            <a:r>
              <a:rPr b="1" lang="zh-TW" sz="24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(1)正確的</a:t>
            </a:r>
            <a:r>
              <a:rPr b="1" lang="zh-TW" sz="24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握筆</a:t>
            </a:r>
            <a:r>
              <a:rPr b="1" lang="zh-TW" sz="24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與優雅的</a:t>
            </a:r>
            <a:r>
              <a:rPr b="1" lang="zh-TW" sz="24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坐姿</a:t>
            </a:r>
            <a:r>
              <a:rPr b="1" lang="zh-TW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。</a:t>
            </a:r>
            <a:endParaRPr b="1"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</a:t>
            </a:r>
            <a:r>
              <a:rPr b="1" lang="zh-TW" sz="240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(2)</a:t>
            </a:r>
            <a:r>
              <a:rPr b="1" lang="zh-TW" sz="24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充足的</a:t>
            </a:r>
            <a:r>
              <a:rPr b="1" lang="zh-TW" sz="24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光線</a:t>
            </a:r>
            <a:r>
              <a:rPr b="1" lang="zh-TW" sz="24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與適當的</a:t>
            </a:r>
            <a:r>
              <a:rPr b="1" lang="zh-TW" sz="24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距離</a:t>
            </a:r>
            <a:r>
              <a:rPr b="1" lang="zh-TW" sz="24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  <a:endParaRPr b="1" sz="24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(3)遵守</a:t>
            </a:r>
            <a:r>
              <a:rPr b="1" lang="zh-TW" sz="24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3010</a:t>
            </a:r>
            <a:r>
              <a:rPr b="1" lang="zh-TW" sz="24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原則(近距離用眼30分鐘應休息10分鐘)。</a:t>
            </a:r>
            <a:endParaRPr b="1" sz="24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2667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  	</a:t>
            </a:r>
            <a:r>
              <a:rPr lang="zh-TW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2.口腔衛教-強調重點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595959"/>
                </a:solidFill>
                <a:latin typeface="BiauKai"/>
                <a:ea typeface="BiauKai"/>
                <a:cs typeface="BiauKai"/>
                <a:sym typeface="BiauKai"/>
              </a:rPr>
              <a:t>                  </a:t>
            </a:r>
            <a:r>
              <a:rPr b="1" lang="zh-TW" sz="24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(1)推行餐</a:t>
            </a:r>
            <a:r>
              <a:rPr b="1" lang="zh-TW" sz="2400">
                <a:solidFill>
                  <a:srgbClr val="1704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後</a:t>
            </a:r>
            <a:r>
              <a:rPr b="1" lang="zh-TW" sz="240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潔牙、漱口</a:t>
            </a:r>
            <a:r>
              <a:rPr b="1" lang="zh-TW" sz="24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  <a:endParaRPr b="1" sz="24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	    (2)毎週四在校進行</a:t>
            </a:r>
            <a:r>
              <a:rPr b="1" lang="zh-TW" sz="240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含氟漱口水</a:t>
            </a:r>
            <a:r>
              <a:rPr b="1" lang="zh-TW" sz="24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  <a:endParaRPr b="1" sz="24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	    (3)結合健康課程，教導學生</a:t>
            </a:r>
            <a:r>
              <a:rPr b="1" lang="zh-TW" sz="240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使用牙線。</a:t>
            </a:r>
            <a:endParaRPr b="1" sz="2400">
              <a:solidFill>
                <a:srgbClr val="FF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9" name="Google Shape;34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21374" y="1151523"/>
            <a:ext cx="3192853" cy="2394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9"/>
          <p:cNvSpPr/>
          <p:nvPr/>
        </p:nvSpPr>
        <p:spPr>
          <a:xfrm>
            <a:off x="5323767" y="3310664"/>
            <a:ext cx="3279439" cy="235499"/>
          </a:xfrm>
          <a:custGeom>
            <a:rect b="b" l="l" r="r" t="t"/>
            <a:pathLst>
              <a:path extrusionOk="0" h="136" w="1905">
                <a:moveTo>
                  <a:pt x="0" y="136"/>
                </a:moveTo>
                <a:lnTo>
                  <a:pt x="317" y="0"/>
                </a:lnTo>
                <a:lnTo>
                  <a:pt x="1905" y="0"/>
                </a:lnTo>
              </a:path>
            </a:pathLst>
          </a:custGeom>
          <a:noFill/>
          <a:ln cap="rnd" cmpd="sng" w="25400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5" name="Google Shape;355;p9"/>
          <p:cNvGrpSpPr/>
          <p:nvPr/>
        </p:nvGrpSpPr>
        <p:grpSpPr>
          <a:xfrm>
            <a:off x="0" y="0"/>
            <a:ext cx="12192000" cy="1017640"/>
            <a:chOff x="0" y="0"/>
            <a:chExt cx="12192000" cy="1017640"/>
          </a:xfrm>
        </p:grpSpPr>
        <p:sp>
          <p:nvSpPr>
            <p:cNvPr id="356" name="Google Shape;356;p9"/>
            <p:cNvSpPr/>
            <p:nvPr/>
          </p:nvSpPr>
          <p:spPr>
            <a:xfrm>
              <a:off x="0" y="0"/>
              <a:ext cx="12192000" cy="1017640"/>
            </a:xfrm>
            <a:prstGeom prst="rect">
              <a:avLst/>
            </a:prstGeom>
            <a:solidFill>
              <a:srgbClr val="B0A6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57" name="Google Shape;357;p9"/>
            <p:cNvPicPr preferRelativeResize="0"/>
            <p:nvPr/>
          </p:nvPicPr>
          <p:blipFill rotWithShape="1">
            <a:blip r:embed="rId3">
              <a:alphaModFix/>
            </a:blip>
            <a:srcRect b="19086" l="8493" r="0" t="0"/>
            <a:stretch/>
          </p:blipFill>
          <p:spPr>
            <a:xfrm>
              <a:off x="0" y="198084"/>
              <a:ext cx="3488562" cy="8195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8" name="Google Shape;358;p9"/>
          <p:cNvSpPr txBox="1"/>
          <p:nvPr/>
        </p:nvSpPr>
        <p:spPr>
          <a:xfrm>
            <a:off x="4502455" y="280595"/>
            <a:ext cx="326331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衛生組業務報告</a:t>
            </a:r>
            <a:endParaRPr b="1" sz="2800">
              <a:solidFill>
                <a:srgbClr val="D2CC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9"/>
          <p:cNvSpPr txBox="1"/>
          <p:nvPr/>
        </p:nvSpPr>
        <p:spPr>
          <a:xfrm>
            <a:off x="157741" y="1084410"/>
            <a:ext cx="10014000" cy="5527677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健康促進推行工作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  	</a:t>
            </a: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3.正確用藥(含全民健保)-</a:t>
            </a:r>
            <a:r>
              <a:rPr lang="zh-TW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112.9.15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lang="zh-TW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112.10.18</a:t>
            </a: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帶領學生參加神農小學堂比賽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3706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4.性教育(含愛滋病防治)-</a:t>
            </a:r>
            <a:r>
              <a:rPr lang="zh-TW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112.11.17</a:t>
            </a:r>
            <a:endParaRPr/>
          </a:p>
          <a:p>
            <a:pPr indent="0" lvl="0" marL="23706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r>
              <a:rPr lang="zh-TW" sz="2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112.10月</a:t>
            </a:r>
            <a:r>
              <a:rPr lang="zh-TW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辦理月經平權及性平教育繪畫比賽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5.菸檳防治 (反菸拒檳) –</a:t>
            </a:r>
            <a:r>
              <a:rPr lang="zh-TW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預計下學期辦理講座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6.健康體位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7.健康心理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※寒假作業融入健康促進，辦理學藝競賽：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包含視力保健、正向心理、性教育小書徵選、送件。   </a:t>
            </a:r>
            <a:r>
              <a:rPr lang="zh-TW" sz="2667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2667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0" name="Google Shape;36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65092" y="1266411"/>
            <a:ext cx="264000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05092" y="1266411"/>
            <a:ext cx="264000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65092" y="3313074"/>
            <a:ext cx="264000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506838" y="3313074"/>
            <a:ext cx="2640000" cy="19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Curio template">
  <a:themeElements>
    <a:clrScheme name="Custom 347">
      <a:dk1>
        <a:srgbClr val="2B3547"/>
      </a:dk1>
      <a:lt1>
        <a:srgbClr val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rio template">
  <a:themeElements>
    <a:clrScheme name="Custom 347">
      <a:dk1>
        <a:srgbClr val="2B3547"/>
      </a:dk1>
      <a:lt1>
        <a:srgbClr val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2015-10-24T12:28:53Z</dcterms:created>
  <dc:creator>http://www.ypppt.com/</dc:creator>
</cp:coreProperties>
</file>