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gCj9v1kpTYSzXX+AhKL5FjrE2q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604FB1-0DF5-4491-8215-BE175073357F}">
  <a:tblStyle styleId="{69604FB1-0DF5-4491-8215-BE17507335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73FB2EE3-CE74-416F-9FEB-55FD4C25193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5a2024d4b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g265a2024d4b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1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47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46.png"/><Relationship Id="rId8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52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57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5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4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4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9.png"/><Relationship Id="rId7" Type="http://schemas.openxmlformats.org/officeDocument/2006/relationships/image" Target="../media/image54.jpg"/><Relationship Id="rId8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2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44.png"/><Relationship Id="rId13" Type="http://schemas.openxmlformats.org/officeDocument/2006/relationships/image" Target="../media/image29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flipH="1" rot="-123380">
            <a:off x="14900829" y="54474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-3294344">
            <a:off x="15058286" y="72622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7962042">
            <a:off x="-1615455" y="-2988454"/>
            <a:ext cx="2770457" cy="6883122"/>
          </a:xfrm>
          <a:custGeom>
            <a:rect b="b" l="l" r="r" t="t"/>
            <a:pathLst>
              <a:path extrusionOk="0" h="6883122" w="2770457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9173085">
            <a:off x="547951" y="-674957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flipH="1" rot="9529906">
            <a:off x="1852022" y="-1133107"/>
            <a:ext cx="1270293" cy="3172429"/>
          </a:xfrm>
          <a:custGeom>
            <a:rect b="b" l="l" r="r" t="t"/>
            <a:pathLst>
              <a:path extrusionOk="0" h="3172429" w="1270293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5490619">
            <a:off x="312608" y="3021072"/>
            <a:ext cx="554273" cy="1007769"/>
          </a:xfrm>
          <a:custGeom>
            <a:rect b="b" l="l" r="r" t="t"/>
            <a:pathLst>
              <a:path extrusionOk="0" h="1007769" w="554273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 rot="-1853187">
            <a:off x="1936021" y="3559256"/>
            <a:ext cx="383936" cy="906043"/>
          </a:xfrm>
          <a:custGeom>
            <a:rect b="b" l="l" r="r" t="t"/>
            <a:pathLst>
              <a:path extrusionOk="0" h="906043" w="383936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-1141099">
            <a:off x="16227382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-230227" y="8313410"/>
            <a:ext cx="964079" cy="2433006"/>
          </a:xfrm>
          <a:custGeom>
            <a:rect b="b" l="l" r="r" t="t"/>
            <a:pathLst>
              <a:path extrusionOk="0" h="2433006" w="964079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rot="954738">
            <a:off x="-36762" y="8612782"/>
            <a:ext cx="1541228" cy="3829139"/>
          </a:xfrm>
          <a:custGeom>
            <a:rect b="b" l="l" r="r" t="t"/>
            <a:pathLst>
              <a:path extrusionOk="0" h="3829139" w="1541228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-9527996">
            <a:off x="16747399" y="-663098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 flipH="1" rot="-6732337">
            <a:off x="15749704" y="1149887"/>
            <a:ext cx="384789" cy="699616"/>
          </a:xfrm>
          <a:custGeom>
            <a:rect b="b" l="l" r="r" t="t"/>
            <a:pathLst>
              <a:path extrusionOk="0" h="699616" w="384789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 flipH="1" rot="2158146">
            <a:off x="16266961" y="2628013"/>
            <a:ext cx="249784" cy="589462"/>
          </a:xfrm>
          <a:custGeom>
            <a:rect b="b" l="l" r="r" t="t"/>
            <a:pathLst>
              <a:path extrusionOk="0" h="589462" w="249784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10800000">
            <a:off x="13883783" y="4605161"/>
            <a:ext cx="1613035" cy="1338421"/>
          </a:xfrm>
          <a:custGeom>
            <a:rect b="b" l="l" r="r" t="t"/>
            <a:pathLst>
              <a:path extrusionOk="0" h="1338421" w="1613035">
                <a:moveTo>
                  <a:pt x="1613036" y="1338421"/>
                </a:moveTo>
                <a:lnTo>
                  <a:pt x="0" y="1338421"/>
                </a:lnTo>
                <a:lnTo>
                  <a:pt x="0" y="0"/>
                </a:lnTo>
                <a:lnTo>
                  <a:pt x="1613036" y="0"/>
                </a:lnTo>
                <a:lnTo>
                  <a:pt x="1613036" y="1338421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33963" l="0" r="-144283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2770742" y="2476500"/>
            <a:ext cx="1613035" cy="1338421"/>
          </a:xfrm>
          <a:custGeom>
            <a:rect b="b" l="l" r="r" t="t"/>
            <a:pathLst>
              <a:path extrusionOk="0" h="1338421" w="1613035">
                <a:moveTo>
                  <a:pt x="0" y="0"/>
                </a:moveTo>
                <a:lnTo>
                  <a:pt x="1613036" y="0"/>
                </a:lnTo>
                <a:lnTo>
                  <a:pt x="1613036" y="1338420"/>
                </a:lnTo>
                <a:lnTo>
                  <a:pt x="0" y="1338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33963" l="0" r="-144283" t="0"/>
            </a:stretch>
          </a:blipFill>
          <a:ln>
            <a:noFill/>
          </a:ln>
        </p:spPr>
      </p:sp>
      <p:sp>
        <p:nvSpPr>
          <p:cNvPr id="100" name="Google Shape;100;p1"/>
          <p:cNvSpPr txBox="1"/>
          <p:nvPr/>
        </p:nvSpPr>
        <p:spPr>
          <a:xfrm>
            <a:off x="2770742" y="2741709"/>
            <a:ext cx="12746516" cy="3029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1" i="0" lang="en-US" sz="8799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112學年度第一學期</a:t>
            </a:r>
            <a:endParaRPr b="1" i="0" sz="8799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1" i="0" lang="en-US" sz="8799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期末校務會議</a:t>
            </a:r>
            <a:endParaRPr b="1" i="0" sz="8799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"/>
          <p:cNvGrpSpPr/>
          <p:nvPr/>
        </p:nvGrpSpPr>
        <p:grpSpPr>
          <a:xfrm>
            <a:off x="6248400" y="6562469"/>
            <a:ext cx="6019800" cy="801170"/>
            <a:chOff x="0" y="-66675"/>
            <a:chExt cx="2470483" cy="473075"/>
          </a:xfrm>
        </p:grpSpPr>
        <p:sp>
          <p:nvSpPr>
            <p:cNvPr id="102" name="Google Shape;102;p1"/>
            <p:cNvSpPr/>
            <p:nvPr/>
          </p:nvSpPr>
          <p:spPr>
            <a:xfrm>
              <a:off x="0" y="0"/>
              <a:ext cx="2470483" cy="406400"/>
            </a:xfrm>
            <a:custGeom>
              <a:rect b="b" l="l" r="r" t="t"/>
              <a:pathLst>
                <a:path extrusionOk="0" h="406400" w="2470483">
                  <a:moveTo>
                    <a:pt x="2267283" y="0"/>
                  </a:moveTo>
                  <a:cubicBezTo>
                    <a:pt x="2379507" y="0"/>
                    <a:pt x="2470483" y="90976"/>
                    <a:pt x="2470483" y="203200"/>
                  </a:cubicBezTo>
                  <a:cubicBezTo>
                    <a:pt x="2470483" y="315424"/>
                    <a:pt x="2379507" y="406400"/>
                    <a:pt x="22672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0" y="-66675"/>
              <a:ext cx="2470483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>
          <a:xfrm>
            <a:off x="5791200" y="6700019"/>
            <a:ext cx="720946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桃園市桃園區文山國民小學</a:t>
            </a:r>
            <a:endParaRPr b="0" i="0" sz="32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"/>
          <p:cNvGrpSpPr/>
          <p:nvPr/>
        </p:nvGrpSpPr>
        <p:grpSpPr>
          <a:xfrm>
            <a:off x="8077200" y="7617968"/>
            <a:ext cx="2286000" cy="497332"/>
            <a:chOff x="0" y="-66675"/>
            <a:chExt cx="1302259" cy="473075"/>
          </a:xfrm>
        </p:grpSpPr>
        <p:sp>
          <p:nvSpPr>
            <p:cNvPr id="106" name="Google Shape;106;p1"/>
            <p:cNvSpPr/>
            <p:nvPr/>
          </p:nvSpPr>
          <p:spPr>
            <a:xfrm>
              <a:off x="0" y="0"/>
              <a:ext cx="1302259" cy="406400"/>
            </a:xfrm>
            <a:custGeom>
              <a:rect b="b" l="l" r="r" t="t"/>
              <a:pathLst>
                <a:path extrusionOk="0" h="406400" w="1302259">
                  <a:moveTo>
                    <a:pt x="1099059" y="0"/>
                  </a:moveTo>
                  <a:cubicBezTo>
                    <a:pt x="1211283" y="0"/>
                    <a:pt x="1302259" y="90976"/>
                    <a:pt x="1302259" y="203200"/>
                  </a:cubicBezTo>
                  <a:cubicBezTo>
                    <a:pt x="1302259" y="315424"/>
                    <a:pt x="1211283" y="406400"/>
                    <a:pt x="109905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0" y="-66675"/>
              <a:ext cx="1302259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"/>
          <p:cNvSpPr txBox="1"/>
          <p:nvPr/>
        </p:nvSpPr>
        <p:spPr>
          <a:xfrm>
            <a:off x="8382000" y="7637720"/>
            <a:ext cx="1695048" cy="46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113.1.17</a:t>
            </a:r>
            <a:endParaRPr b="0" i="0" sz="2799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270" name="Google Shape;270;p10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271" name="Google Shape;271;p10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2" name="Google Shape;272;p10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0"/>
          <p:cNvSpPr/>
          <p:nvPr/>
        </p:nvSpPr>
        <p:spPr>
          <a:xfrm rot="-3978030">
            <a:off x="2202506" y="8795935"/>
            <a:ext cx="343462" cy="810529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2" y="0"/>
                </a:lnTo>
                <a:lnTo>
                  <a:pt x="343462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0"/>
          <p:cNvSpPr txBox="1"/>
          <p:nvPr/>
        </p:nvSpPr>
        <p:spPr>
          <a:xfrm>
            <a:off x="4386665" y="1333500"/>
            <a:ext cx="9514670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校訂課程任務</a:t>
            </a:r>
            <a:endParaRPr b="0" i="0" sz="72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0"/>
          <p:cNvGrpSpPr/>
          <p:nvPr/>
        </p:nvGrpSpPr>
        <p:grpSpPr>
          <a:xfrm>
            <a:off x="5439997" y="2604342"/>
            <a:ext cx="7514003" cy="833038"/>
            <a:chOff x="0" y="-66675"/>
            <a:chExt cx="1978997" cy="219400"/>
          </a:xfrm>
        </p:grpSpPr>
        <p:sp>
          <p:nvSpPr>
            <p:cNvPr id="276" name="Google Shape;276;p10"/>
            <p:cNvSpPr/>
            <p:nvPr/>
          </p:nvSpPr>
          <p:spPr>
            <a:xfrm>
              <a:off x="0" y="0"/>
              <a:ext cx="1978997" cy="152725"/>
            </a:xfrm>
            <a:custGeom>
              <a:rect b="b" l="l" r="r" t="t"/>
              <a:pathLst>
                <a:path extrusionOk="0" h="152725" w="1978997">
                  <a:moveTo>
                    <a:pt x="76363" y="0"/>
                  </a:moveTo>
                  <a:lnTo>
                    <a:pt x="1902634" y="0"/>
                  </a:lnTo>
                  <a:cubicBezTo>
                    <a:pt x="1922887" y="0"/>
                    <a:pt x="1942310" y="8045"/>
                    <a:pt x="1956631" y="22366"/>
                  </a:cubicBezTo>
                  <a:cubicBezTo>
                    <a:pt x="1970951" y="36687"/>
                    <a:pt x="1978997" y="56110"/>
                    <a:pt x="1978997" y="76363"/>
                  </a:cubicBezTo>
                  <a:lnTo>
                    <a:pt x="1978997" y="76363"/>
                  </a:lnTo>
                  <a:cubicBezTo>
                    <a:pt x="1978997" y="96615"/>
                    <a:pt x="1970951" y="116039"/>
                    <a:pt x="1956631" y="130359"/>
                  </a:cubicBezTo>
                  <a:cubicBezTo>
                    <a:pt x="1942310" y="144680"/>
                    <a:pt x="1922887" y="152725"/>
                    <a:pt x="1902634" y="152725"/>
                  </a:cubicBezTo>
                  <a:lnTo>
                    <a:pt x="76363" y="152725"/>
                  </a:lnTo>
                  <a:cubicBezTo>
                    <a:pt x="56110" y="152725"/>
                    <a:pt x="36687" y="144680"/>
                    <a:pt x="22366" y="130359"/>
                  </a:cubicBezTo>
                  <a:cubicBezTo>
                    <a:pt x="8045" y="116039"/>
                    <a:pt x="0" y="96615"/>
                    <a:pt x="0" y="76363"/>
                  </a:cubicBezTo>
                  <a:lnTo>
                    <a:pt x="0" y="76363"/>
                  </a:lnTo>
                  <a:cubicBezTo>
                    <a:pt x="0" y="56110"/>
                    <a:pt x="8045" y="36687"/>
                    <a:pt x="22366" y="22366"/>
                  </a:cubicBezTo>
                  <a:cubicBezTo>
                    <a:pt x="36687" y="8045"/>
                    <a:pt x="56110" y="0"/>
                    <a:pt x="76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5D4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0" y="-66675"/>
              <a:ext cx="1978997" cy="2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0"/>
          <p:cNvSpPr txBox="1"/>
          <p:nvPr/>
        </p:nvSpPr>
        <p:spPr>
          <a:xfrm>
            <a:off x="8306673" y="2861043"/>
            <a:ext cx="36480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上學期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6629400" y="3543300"/>
            <a:ext cx="3923843" cy="173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公開授課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課程評鑑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 flipH="1" rot="917865">
            <a:off x="-1374334" y="4995957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0"/>
          <p:cNvSpPr/>
          <p:nvPr/>
        </p:nvSpPr>
        <p:spPr>
          <a:xfrm flipH="1" rot="369602">
            <a:off x="-5553" y="7576964"/>
            <a:ext cx="1345069" cy="3362672"/>
          </a:xfrm>
          <a:custGeom>
            <a:rect b="b" l="l" r="r" t="t"/>
            <a:pathLst>
              <a:path extrusionOk="0" h="3362672" w="1345069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0"/>
          <p:cNvSpPr/>
          <p:nvPr/>
        </p:nvSpPr>
        <p:spPr>
          <a:xfrm rot="-3838062">
            <a:off x="3309842" y="9458852"/>
            <a:ext cx="293615" cy="69289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0"/>
          <p:cNvSpPr/>
          <p:nvPr/>
        </p:nvSpPr>
        <p:spPr>
          <a:xfrm rot="-8517225">
            <a:off x="16909403" y="-701532"/>
            <a:ext cx="1559085" cy="3198124"/>
          </a:xfrm>
          <a:custGeom>
            <a:rect b="b" l="l" r="r" t="t"/>
            <a:pathLst>
              <a:path extrusionOk="0" h="3198124" w="1559085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4" name="Google Shape;284;p10"/>
          <p:cNvGrpSpPr/>
          <p:nvPr/>
        </p:nvGrpSpPr>
        <p:grpSpPr>
          <a:xfrm>
            <a:off x="5257800" y="5423742"/>
            <a:ext cx="7514003" cy="833038"/>
            <a:chOff x="0" y="-66675"/>
            <a:chExt cx="1978997" cy="219400"/>
          </a:xfrm>
        </p:grpSpPr>
        <p:sp>
          <p:nvSpPr>
            <p:cNvPr id="285" name="Google Shape;285;p10"/>
            <p:cNvSpPr/>
            <p:nvPr/>
          </p:nvSpPr>
          <p:spPr>
            <a:xfrm>
              <a:off x="0" y="0"/>
              <a:ext cx="1978997" cy="152725"/>
            </a:xfrm>
            <a:custGeom>
              <a:rect b="b" l="l" r="r" t="t"/>
              <a:pathLst>
                <a:path extrusionOk="0" h="152725" w="1978997">
                  <a:moveTo>
                    <a:pt x="76363" y="0"/>
                  </a:moveTo>
                  <a:lnTo>
                    <a:pt x="1902634" y="0"/>
                  </a:lnTo>
                  <a:cubicBezTo>
                    <a:pt x="1922887" y="0"/>
                    <a:pt x="1942310" y="8045"/>
                    <a:pt x="1956631" y="22366"/>
                  </a:cubicBezTo>
                  <a:cubicBezTo>
                    <a:pt x="1970951" y="36687"/>
                    <a:pt x="1978997" y="56110"/>
                    <a:pt x="1978997" y="76363"/>
                  </a:cubicBezTo>
                  <a:lnTo>
                    <a:pt x="1978997" y="76363"/>
                  </a:lnTo>
                  <a:cubicBezTo>
                    <a:pt x="1978997" y="96615"/>
                    <a:pt x="1970951" y="116039"/>
                    <a:pt x="1956631" y="130359"/>
                  </a:cubicBezTo>
                  <a:cubicBezTo>
                    <a:pt x="1942310" y="144680"/>
                    <a:pt x="1922887" y="152725"/>
                    <a:pt x="1902634" y="152725"/>
                  </a:cubicBezTo>
                  <a:lnTo>
                    <a:pt x="76363" y="152725"/>
                  </a:lnTo>
                  <a:cubicBezTo>
                    <a:pt x="56110" y="152725"/>
                    <a:pt x="36687" y="144680"/>
                    <a:pt x="22366" y="130359"/>
                  </a:cubicBezTo>
                  <a:cubicBezTo>
                    <a:pt x="8045" y="116039"/>
                    <a:pt x="0" y="96615"/>
                    <a:pt x="0" y="76363"/>
                  </a:cubicBezTo>
                  <a:lnTo>
                    <a:pt x="0" y="76363"/>
                  </a:lnTo>
                  <a:cubicBezTo>
                    <a:pt x="0" y="56110"/>
                    <a:pt x="8045" y="36687"/>
                    <a:pt x="22366" y="22366"/>
                  </a:cubicBezTo>
                  <a:cubicBezTo>
                    <a:pt x="36687" y="8045"/>
                    <a:pt x="56110" y="0"/>
                    <a:pt x="76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5D4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0" y="-66675"/>
              <a:ext cx="1978997" cy="2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0"/>
          <p:cNvSpPr txBox="1"/>
          <p:nvPr/>
        </p:nvSpPr>
        <p:spPr>
          <a:xfrm>
            <a:off x="8353076" y="5654222"/>
            <a:ext cx="46710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下學期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6668369" y="6362700"/>
            <a:ext cx="6347253" cy="2661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課程計畫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新年度社群計畫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選召集人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294" name="Google Shape;294;p11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295" name="Google Shape;295;p11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6" name="Google Shape;296;p11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11"/>
          <p:cNvSpPr/>
          <p:nvPr/>
        </p:nvSpPr>
        <p:spPr>
          <a:xfrm rot="-3978030">
            <a:off x="3068998" y="1943051"/>
            <a:ext cx="343462" cy="810529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1"/>
          <p:cNvSpPr/>
          <p:nvPr/>
        </p:nvSpPr>
        <p:spPr>
          <a:xfrm flipH="1" rot="6894835">
            <a:off x="3566333" y="-126316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1"/>
          <p:cNvSpPr/>
          <p:nvPr/>
        </p:nvSpPr>
        <p:spPr>
          <a:xfrm flipH="1" rot="8658535">
            <a:off x="-922234" y="-3223597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1"/>
          <p:cNvSpPr/>
          <p:nvPr/>
        </p:nvSpPr>
        <p:spPr>
          <a:xfrm rot="-3838062">
            <a:off x="4306799" y="2322006"/>
            <a:ext cx="293615" cy="69289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1"/>
          <p:cNvSpPr/>
          <p:nvPr/>
        </p:nvSpPr>
        <p:spPr>
          <a:xfrm flipH="1" rot="2428401">
            <a:off x="14831672" y="1843434"/>
            <a:ext cx="343462" cy="810529"/>
          </a:xfrm>
          <a:custGeom>
            <a:rect b="b" l="l" r="r" t="t"/>
            <a:pathLst>
              <a:path extrusionOk="0" h="810529" w="343462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1"/>
          <p:cNvSpPr/>
          <p:nvPr/>
        </p:nvSpPr>
        <p:spPr>
          <a:xfrm rot="-6577518">
            <a:off x="12669901" y="-111941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1"/>
          <p:cNvSpPr/>
          <p:nvPr/>
        </p:nvSpPr>
        <p:spPr>
          <a:xfrm rot="-8573478">
            <a:off x="15158630" y="-2800135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1"/>
          <p:cNvSpPr/>
          <p:nvPr/>
        </p:nvSpPr>
        <p:spPr>
          <a:xfrm>
            <a:off x="1425174" y="2941353"/>
            <a:ext cx="2415107" cy="2007614"/>
          </a:xfrm>
          <a:custGeom>
            <a:rect b="b" l="l" r="r" t="t"/>
            <a:pathLst>
              <a:path extrusionOk="0" h="1351214" w="1653886">
                <a:moveTo>
                  <a:pt x="0" y="0"/>
                </a:moveTo>
                <a:lnTo>
                  <a:pt x="1653885" y="0"/>
                </a:lnTo>
                <a:lnTo>
                  <a:pt x="1653885" y="1351213"/>
                </a:lnTo>
                <a:lnTo>
                  <a:pt x="0" y="1351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1"/>
          <p:cNvSpPr/>
          <p:nvPr/>
        </p:nvSpPr>
        <p:spPr>
          <a:xfrm>
            <a:off x="3240729" y="2769361"/>
            <a:ext cx="912302" cy="906739"/>
          </a:xfrm>
          <a:custGeom>
            <a:rect b="b" l="l" r="r" t="t"/>
            <a:pathLst>
              <a:path extrusionOk="0" h="904289" w="913424">
                <a:moveTo>
                  <a:pt x="0" y="0"/>
                </a:moveTo>
                <a:lnTo>
                  <a:pt x="913424" y="0"/>
                </a:lnTo>
                <a:lnTo>
                  <a:pt x="913424" y="904289"/>
                </a:lnTo>
                <a:lnTo>
                  <a:pt x="0" y="904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1"/>
          <p:cNvSpPr/>
          <p:nvPr/>
        </p:nvSpPr>
        <p:spPr>
          <a:xfrm rot="-540342">
            <a:off x="1183104" y="3410240"/>
            <a:ext cx="699071" cy="958126"/>
          </a:xfrm>
          <a:custGeom>
            <a:rect b="b" l="l" r="r" t="t"/>
            <a:pathLst>
              <a:path extrusionOk="0" h="955537" w="699931">
                <a:moveTo>
                  <a:pt x="0" y="0"/>
                </a:moveTo>
                <a:lnTo>
                  <a:pt x="699931" y="0"/>
                </a:lnTo>
                <a:lnTo>
                  <a:pt x="699931" y="955537"/>
                </a:lnTo>
                <a:lnTo>
                  <a:pt x="0" y="955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1"/>
          <p:cNvSpPr txBox="1"/>
          <p:nvPr/>
        </p:nvSpPr>
        <p:spPr>
          <a:xfrm>
            <a:off x="1581936" y="3971122"/>
            <a:ext cx="2127409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教學組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4214186" y="1828950"/>
            <a:ext cx="11924100" cy="8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完成各項語文競賽辦理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例行性作業抽查、定期評量等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學生學科類相關比賽：科學基本能力競賽、水火箭、英語讀者劇場、閩南語說故事競賽、作文聯合盃、桃園市英數小桃子比賽等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公費派代之課務安排：婚假、娩假、喪假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「112學年度藝術美感深耕計畫—場館體驗」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1/19（四）桃園展演中心校外教學辦理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314" name="Google Shape;314;p12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315" name="Google Shape;315;p12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6" name="Google Shape;316;p12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2"/>
          <p:cNvSpPr/>
          <p:nvPr/>
        </p:nvSpPr>
        <p:spPr>
          <a:xfrm rot="-3978030">
            <a:off x="3068998" y="1943051"/>
            <a:ext cx="343462" cy="810529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2"/>
          <p:cNvSpPr/>
          <p:nvPr/>
        </p:nvSpPr>
        <p:spPr>
          <a:xfrm flipH="1" rot="6897902">
            <a:off x="3565377" y="-1268526"/>
            <a:ext cx="2052933" cy="4211144"/>
          </a:xfrm>
          <a:custGeom>
            <a:rect b="b" l="l" r="r" t="t"/>
            <a:pathLst>
              <a:path extrusionOk="0" h="4206808" w="2050819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2"/>
          <p:cNvSpPr/>
          <p:nvPr/>
        </p:nvSpPr>
        <p:spPr>
          <a:xfrm flipH="1" rot="8658535">
            <a:off x="-922234" y="-3223597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2"/>
          <p:cNvSpPr/>
          <p:nvPr/>
        </p:nvSpPr>
        <p:spPr>
          <a:xfrm rot="-3838062">
            <a:off x="4306799" y="2322006"/>
            <a:ext cx="293615" cy="69289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2"/>
          <p:cNvSpPr/>
          <p:nvPr/>
        </p:nvSpPr>
        <p:spPr>
          <a:xfrm flipH="1" rot="2428401">
            <a:off x="14831672" y="1843434"/>
            <a:ext cx="343462" cy="810529"/>
          </a:xfrm>
          <a:custGeom>
            <a:rect b="b" l="l" r="r" t="t"/>
            <a:pathLst>
              <a:path extrusionOk="0" h="810529" w="343462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2"/>
          <p:cNvSpPr/>
          <p:nvPr/>
        </p:nvSpPr>
        <p:spPr>
          <a:xfrm rot="-6577518">
            <a:off x="12669901" y="-111941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2"/>
          <p:cNvSpPr/>
          <p:nvPr/>
        </p:nvSpPr>
        <p:spPr>
          <a:xfrm rot="-8573478">
            <a:off x="15158630" y="-2800135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2"/>
          <p:cNvSpPr/>
          <p:nvPr/>
        </p:nvSpPr>
        <p:spPr>
          <a:xfrm>
            <a:off x="1425174" y="2941353"/>
            <a:ext cx="2415107" cy="2007614"/>
          </a:xfrm>
          <a:custGeom>
            <a:rect b="b" l="l" r="r" t="t"/>
            <a:pathLst>
              <a:path extrusionOk="0" h="1351214" w="1653886">
                <a:moveTo>
                  <a:pt x="0" y="0"/>
                </a:moveTo>
                <a:lnTo>
                  <a:pt x="1653885" y="0"/>
                </a:lnTo>
                <a:lnTo>
                  <a:pt x="1653885" y="1351213"/>
                </a:lnTo>
                <a:lnTo>
                  <a:pt x="0" y="1351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2"/>
          <p:cNvSpPr/>
          <p:nvPr/>
        </p:nvSpPr>
        <p:spPr>
          <a:xfrm rot="-540342">
            <a:off x="1183104" y="3410240"/>
            <a:ext cx="699071" cy="958126"/>
          </a:xfrm>
          <a:custGeom>
            <a:rect b="b" l="l" r="r" t="t"/>
            <a:pathLst>
              <a:path extrusionOk="0" h="955537" w="699931">
                <a:moveTo>
                  <a:pt x="0" y="0"/>
                </a:moveTo>
                <a:lnTo>
                  <a:pt x="699931" y="0"/>
                </a:lnTo>
                <a:lnTo>
                  <a:pt x="699931" y="955537"/>
                </a:lnTo>
                <a:lnTo>
                  <a:pt x="0" y="955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2"/>
          <p:cNvSpPr txBox="1"/>
          <p:nvPr/>
        </p:nvSpPr>
        <p:spPr>
          <a:xfrm>
            <a:off x="1581936" y="3971122"/>
            <a:ext cx="2127409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設備組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/>
          <p:nvPr/>
        </p:nvSpPr>
        <p:spPr>
          <a:xfrm flipH="1" rot="382028">
            <a:off x="3108327" y="2996587"/>
            <a:ext cx="927296" cy="870500"/>
          </a:xfrm>
          <a:custGeom>
            <a:rect b="b" l="l" r="r" t="t"/>
            <a:pathLst>
              <a:path extrusionOk="0" h="870500" w="927296">
                <a:moveTo>
                  <a:pt x="927296" y="0"/>
                </a:moveTo>
                <a:lnTo>
                  <a:pt x="0" y="0"/>
                </a:lnTo>
                <a:lnTo>
                  <a:pt x="0" y="870499"/>
                </a:lnTo>
                <a:lnTo>
                  <a:pt x="927296" y="870499"/>
                </a:lnTo>
                <a:lnTo>
                  <a:pt x="927296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2"/>
          <p:cNvSpPr txBox="1"/>
          <p:nvPr/>
        </p:nvSpPr>
        <p:spPr>
          <a:xfrm>
            <a:off x="4081025" y="1828950"/>
            <a:ext cx="13016700" cy="7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3800"/>
              <a:buFont typeface="Arial"/>
              <a:buAutoNum type="arabicPeriod"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圖書館業務：</a:t>
            </a:r>
            <a:endParaRPr b="0" i="0" sz="33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（1）頒發圖書借閱及線上認證獎項。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（2）本學期1月16日(五)休館，下學期於2月19日(一)開館。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（3）完成12萬元藏書採購，辦理舊書報廢。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（4）辦理故事收聽站、主題書展、與校長有約。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3600"/>
              <a:buFont typeface="Arial"/>
              <a:buAutoNum type="arabicPeriod"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讀報教育：每學期全校各班皆申請。 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3800"/>
              <a:buFont typeface="Arial"/>
              <a:buAutoNum type="arabicPeriod"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市民卡業務：辦理新生、轉入生及遺失者申請。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3800"/>
              <a:buFont typeface="Arial"/>
              <a:buAutoNum type="arabicPeriod"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文山通訊出刊：請於寒假前發放。</a:t>
            </a:r>
            <a:endParaRPr b="0" i="0" sz="36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3800"/>
              <a:buFont typeface="Arial"/>
              <a:buAutoNum type="arabicPeriod"/>
            </a:pPr>
            <a:r>
              <a:rPr b="0" i="0" lang="en-US" sz="36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教科書發放：預計2月16日(五)開學日發放教科書及美勞簿本。</a:t>
            </a:r>
            <a:endParaRPr b="0" i="0" sz="38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334" name="Google Shape;334;p13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335" name="Google Shape;335;p1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6" name="Google Shape;336;p13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13"/>
          <p:cNvSpPr/>
          <p:nvPr/>
        </p:nvSpPr>
        <p:spPr>
          <a:xfrm rot="-3978030">
            <a:off x="3068998" y="1943051"/>
            <a:ext cx="343462" cy="810529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3"/>
          <p:cNvSpPr/>
          <p:nvPr/>
        </p:nvSpPr>
        <p:spPr>
          <a:xfrm flipH="1" rot="6894835">
            <a:off x="3566333" y="-126316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13"/>
          <p:cNvSpPr/>
          <p:nvPr/>
        </p:nvSpPr>
        <p:spPr>
          <a:xfrm flipH="1" rot="8658535">
            <a:off x="-922234" y="-3223597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13"/>
          <p:cNvSpPr/>
          <p:nvPr/>
        </p:nvSpPr>
        <p:spPr>
          <a:xfrm rot="-3838062">
            <a:off x="4306799" y="2322006"/>
            <a:ext cx="293615" cy="69289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13"/>
          <p:cNvSpPr/>
          <p:nvPr/>
        </p:nvSpPr>
        <p:spPr>
          <a:xfrm flipH="1" rot="2428401">
            <a:off x="14831672" y="1843434"/>
            <a:ext cx="343462" cy="810529"/>
          </a:xfrm>
          <a:custGeom>
            <a:rect b="b" l="l" r="r" t="t"/>
            <a:pathLst>
              <a:path extrusionOk="0" h="810529" w="343462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3"/>
          <p:cNvSpPr/>
          <p:nvPr/>
        </p:nvSpPr>
        <p:spPr>
          <a:xfrm rot="-6577518">
            <a:off x="12669901" y="-111941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3"/>
          <p:cNvSpPr/>
          <p:nvPr/>
        </p:nvSpPr>
        <p:spPr>
          <a:xfrm rot="-8573478">
            <a:off x="15158630" y="-2800135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3"/>
          <p:cNvSpPr/>
          <p:nvPr/>
        </p:nvSpPr>
        <p:spPr>
          <a:xfrm>
            <a:off x="1425174" y="2941353"/>
            <a:ext cx="2415107" cy="2007614"/>
          </a:xfrm>
          <a:custGeom>
            <a:rect b="b" l="l" r="r" t="t"/>
            <a:pathLst>
              <a:path extrusionOk="0" h="1351214" w="1653886">
                <a:moveTo>
                  <a:pt x="0" y="0"/>
                </a:moveTo>
                <a:lnTo>
                  <a:pt x="1653885" y="0"/>
                </a:lnTo>
                <a:lnTo>
                  <a:pt x="1653885" y="1351213"/>
                </a:lnTo>
                <a:lnTo>
                  <a:pt x="0" y="1351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3"/>
          <p:cNvSpPr/>
          <p:nvPr/>
        </p:nvSpPr>
        <p:spPr>
          <a:xfrm rot="-540342">
            <a:off x="1183104" y="3410240"/>
            <a:ext cx="699071" cy="958126"/>
          </a:xfrm>
          <a:custGeom>
            <a:rect b="b" l="l" r="r" t="t"/>
            <a:pathLst>
              <a:path extrusionOk="0" h="955537" w="699931">
                <a:moveTo>
                  <a:pt x="0" y="0"/>
                </a:moveTo>
                <a:lnTo>
                  <a:pt x="699931" y="0"/>
                </a:lnTo>
                <a:lnTo>
                  <a:pt x="699931" y="955537"/>
                </a:lnTo>
                <a:lnTo>
                  <a:pt x="0" y="955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3"/>
          <p:cNvSpPr txBox="1"/>
          <p:nvPr/>
        </p:nvSpPr>
        <p:spPr>
          <a:xfrm>
            <a:off x="1581936" y="3971122"/>
            <a:ext cx="2127409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註冊組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3289894" y="3006608"/>
            <a:ext cx="901349" cy="813467"/>
          </a:xfrm>
          <a:custGeom>
            <a:rect b="b" l="l" r="r" t="t"/>
            <a:pathLst>
              <a:path extrusionOk="0" h="813467" w="901349">
                <a:moveTo>
                  <a:pt x="0" y="0"/>
                </a:moveTo>
                <a:lnTo>
                  <a:pt x="901349" y="0"/>
                </a:lnTo>
                <a:lnTo>
                  <a:pt x="901349" y="813467"/>
                </a:lnTo>
                <a:lnTo>
                  <a:pt x="0" y="813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3"/>
          <p:cNvSpPr txBox="1"/>
          <p:nvPr/>
        </p:nvSpPr>
        <p:spPr>
          <a:xfrm>
            <a:off x="4306426" y="3238500"/>
            <a:ext cx="10932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 2/15(四)09:30於B1藝廊進行寒假補編班作業。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各項補助(就學費用及課照補助)陸續申請中，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補收相關證明中。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預計3/6(三)週會後召開各項補助審查會。 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5a2024d4b_1_1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7"/>
            </a:stretch>
          </a:blipFill>
          <a:ln>
            <a:noFill/>
          </a:ln>
        </p:spPr>
      </p:sp>
      <p:grpSp>
        <p:nvGrpSpPr>
          <p:cNvPr id="354" name="Google Shape;354;g265a2024d4b_1_19"/>
          <p:cNvGrpSpPr/>
          <p:nvPr/>
        </p:nvGrpSpPr>
        <p:grpSpPr>
          <a:xfrm>
            <a:off x="891000" y="902100"/>
            <a:ext cx="16494885" cy="8482814"/>
            <a:chOff x="0" y="-66675"/>
            <a:chExt cx="4274726" cy="2234142"/>
          </a:xfrm>
        </p:grpSpPr>
        <p:sp>
          <p:nvSpPr>
            <p:cNvPr id="355" name="Google Shape;355;g265a2024d4b_1_1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6" name="Google Shape;356;g265a2024d4b_1_19"/>
            <p:cNvSpPr txBox="1"/>
            <p:nvPr/>
          </p:nvSpPr>
          <p:spPr>
            <a:xfrm>
              <a:off x="0" y="-66675"/>
              <a:ext cx="4274700" cy="22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g265a2024d4b_1_19"/>
          <p:cNvSpPr/>
          <p:nvPr/>
        </p:nvSpPr>
        <p:spPr>
          <a:xfrm rot="-3975345">
            <a:off x="3068890" y="1943548"/>
            <a:ext cx="343330" cy="810217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g265a2024d4b_1_19"/>
          <p:cNvSpPr/>
          <p:nvPr/>
        </p:nvSpPr>
        <p:spPr>
          <a:xfrm flipH="1" rot="6897902">
            <a:off x="3565377" y="-1268526"/>
            <a:ext cx="2052933" cy="4211144"/>
          </a:xfrm>
          <a:custGeom>
            <a:rect b="b" l="l" r="r" t="t"/>
            <a:pathLst>
              <a:path extrusionOk="0" h="4206808" w="2050819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g265a2024d4b_1_19"/>
          <p:cNvSpPr/>
          <p:nvPr/>
        </p:nvSpPr>
        <p:spPr>
          <a:xfrm flipH="1" rot="8661743">
            <a:off x="-918175" y="-3221906"/>
            <a:ext cx="4081535" cy="6219482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g265a2024d4b_1_19"/>
          <p:cNvSpPr/>
          <p:nvPr/>
        </p:nvSpPr>
        <p:spPr>
          <a:xfrm rot="-3833014">
            <a:off x="4306667" y="2322703"/>
            <a:ext cx="293484" cy="69258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g265a2024d4b_1_19"/>
          <p:cNvSpPr/>
          <p:nvPr/>
        </p:nvSpPr>
        <p:spPr>
          <a:xfrm flipH="1" rot="2432349">
            <a:off x="14831418" y="1842971"/>
            <a:ext cx="343479" cy="810570"/>
          </a:xfrm>
          <a:custGeom>
            <a:rect b="b" l="l" r="r" t="t"/>
            <a:pathLst>
              <a:path extrusionOk="0" h="810529" w="343462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g265a2024d4b_1_19"/>
          <p:cNvSpPr/>
          <p:nvPr/>
        </p:nvSpPr>
        <p:spPr>
          <a:xfrm rot="-6574028">
            <a:off x="12671761" y="-1118759"/>
            <a:ext cx="2051364" cy="4207925"/>
          </a:xfrm>
          <a:custGeom>
            <a:rect b="b" l="l" r="r" t="t"/>
            <a:pathLst>
              <a:path extrusionOk="0" h="4206808" w="2050819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g265a2024d4b_1_19"/>
          <p:cNvSpPr/>
          <p:nvPr/>
        </p:nvSpPr>
        <p:spPr>
          <a:xfrm rot="-8575768">
            <a:off x="15157044" y="-2796930"/>
            <a:ext cx="4080616" cy="6218082"/>
          </a:xfrm>
          <a:custGeom>
            <a:rect b="b" l="l" r="r" t="t"/>
            <a:pathLst>
              <a:path extrusionOk="0" h="6221154" w="4082632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g265a2024d4b_1_19"/>
          <p:cNvSpPr/>
          <p:nvPr/>
        </p:nvSpPr>
        <p:spPr>
          <a:xfrm>
            <a:off x="1425174" y="2941353"/>
            <a:ext cx="2414674" cy="2006553"/>
          </a:xfrm>
          <a:custGeom>
            <a:rect b="b" l="l" r="r" t="t"/>
            <a:pathLst>
              <a:path extrusionOk="0" h="1351214" w="1653886">
                <a:moveTo>
                  <a:pt x="0" y="0"/>
                </a:moveTo>
                <a:lnTo>
                  <a:pt x="1653885" y="0"/>
                </a:lnTo>
                <a:lnTo>
                  <a:pt x="1653885" y="1351213"/>
                </a:lnTo>
                <a:lnTo>
                  <a:pt x="0" y="1351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g265a2024d4b_1_19"/>
          <p:cNvSpPr/>
          <p:nvPr/>
        </p:nvSpPr>
        <p:spPr>
          <a:xfrm rot="-543719">
            <a:off x="1183304" y="3409791"/>
            <a:ext cx="699918" cy="957878"/>
          </a:xfrm>
          <a:custGeom>
            <a:rect b="b" l="l" r="r" t="t"/>
            <a:pathLst>
              <a:path extrusionOk="0" h="955537" w="699931">
                <a:moveTo>
                  <a:pt x="0" y="0"/>
                </a:moveTo>
                <a:lnTo>
                  <a:pt x="699931" y="0"/>
                </a:lnTo>
                <a:lnTo>
                  <a:pt x="699931" y="955537"/>
                </a:lnTo>
                <a:lnTo>
                  <a:pt x="0" y="955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g265a2024d4b_1_19"/>
          <p:cNvSpPr txBox="1"/>
          <p:nvPr/>
        </p:nvSpPr>
        <p:spPr>
          <a:xfrm>
            <a:off x="1581936" y="3971122"/>
            <a:ext cx="21273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資訊組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65a2024d4b_1_19"/>
          <p:cNvSpPr/>
          <p:nvPr/>
        </p:nvSpPr>
        <p:spPr>
          <a:xfrm rot="-8562560">
            <a:off x="3129506" y="2995777"/>
            <a:ext cx="1667800" cy="898978"/>
          </a:xfrm>
          <a:custGeom>
            <a:rect b="b" l="l" r="r" t="t"/>
            <a:pathLst>
              <a:path extrusionOk="0" h="6221154" w="4082632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594155" l="0" r="-144462" t="0"/>
            </a:stretch>
          </a:blipFill>
          <a:ln>
            <a:noFill/>
          </a:ln>
        </p:spPr>
      </p:sp>
      <p:sp>
        <p:nvSpPr>
          <p:cNvPr id="368" name="Google Shape;368;g265a2024d4b_1_19"/>
          <p:cNvSpPr txBox="1"/>
          <p:nvPr/>
        </p:nvSpPr>
        <p:spPr>
          <a:xfrm>
            <a:off x="4306425" y="1828625"/>
            <a:ext cx="12902400" cy="7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完成電腦教室一和全校班級電腦汰舊換新。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全校13台平板車已經平均納入各學年及不同領域(自然、英語、特教、補救教學)使用。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學生資訊教育的推動 : 如操作電腦軟體、中英文輸入、 認識及運用網際網路、學會使用網路信箱及雲端硬碟、scratch程式設計、影像處理軟體photocap 6.0 。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EA4"/>
              </a:buClr>
              <a:buSzPts val="4000"/>
              <a:buFont typeface="Arial"/>
              <a:buAutoNum type="arabicPeriod"/>
            </a:pPr>
            <a:r>
              <a:rPr b="0" i="0" lang="en-US" sz="4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推動資訊教育競賽。</a:t>
            </a:r>
            <a:endParaRPr b="0" i="0" sz="4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374" name="Google Shape;374;p15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375" name="Google Shape;375;p15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6" name="Google Shape;376;p1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 flipH="1" rot="-123380">
            <a:off x="14900829" y="54474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5"/>
          <p:cNvSpPr/>
          <p:nvPr/>
        </p:nvSpPr>
        <p:spPr>
          <a:xfrm rot="-3294344">
            <a:off x="15058286" y="72622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5"/>
          <p:cNvSpPr/>
          <p:nvPr/>
        </p:nvSpPr>
        <p:spPr>
          <a:xfrm rot="7962042">
            <a:off x="-1615455" y="-2988454"/>
            <a:ext cx="2770457" cy="6883122"/>
          </a:xfrm>
          <a:custGeom>
            <a:rect b="b" l="l" r="r" t="t"/>
            <a:pathLst>
              <a:path extrusionOk="0" h="6883122" w="2770457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5"/>
          <p:cNvSpPr/>
          <p:nvPr/>
        </p:nvSpPr>
        <p:spPr>
          <a:xfrm rot="9173085">
            <a:off x="547951" y="-674957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5"/>
          <p:cNvSpPr/>
          <p:nvPr/>
        </p:nvSpPr>
        <p:spPr>
          <a:xfrm flipH="1" rot="9529906">
            <a:off x="1852022" y="-1133107"/>
            <a:ext cx="1270293" cy="3172429"/>
          </a:xfrm>
          <a:custGeom>
            <a:rect b="b" l="l" r="r" t="t"/>
            <a:pathLst>
              <a:path extrusionOk="0" h="3172429" w="1270293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5"/>
          <p:cNvSpPr/>
          <p:nvPr/>
        </p:nvSpPr>
        <p:spPr>
          <a:xfrm rot="5490619">
            <a:off x="312608" y="3021072"/>
            <a:ext cx="554273" cy="1007769"/>
          </a:xfrm>
          <a:custGeom>
            <a:rect b="b" l="l" r="r" t="t"/>
            <a:pathLst>
              <a:path extrusionOk="0" h="1007769" w="554273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rot="-1853187">
            <a:off x="1936021" y="3559256"/>
            <a:ext cx="383936" cy="906043"/>
          </a:xfrm>
          <a:custGeom>
            <a:rect b="b" l="l" r="r" t="t"/>
            <a:pathLst>
              <a:path extrusionOk="0" h="906043" w="383936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5"/>
          <p:cNvSpPr/>
          <p:nvPr/>
        </p:nvSpPr>
        <p:spPr>
          <a:xfrm rot="-1141099">
            <a:off x="16227382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5"/>
          <p:cNvSpPr/>
          <p:nvPr/>
        </p:nvSpPr>
        <p:spPr>
          <a:xfrm>
            <a:off x="-230227" y="8313410"/>
            <a:ext cx="964079" cy="2433006"/>
          </a:xfrm>
          <a:custGeom>
            <a:rect b="b" l="l" r="r" t="t"/>
            <a:pathLst>
              <a:path extrusionOk="0" h="2433006" w="964079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5"/>
          <p:cNvSpPr/>
          <p:nvPr/>
        </p:nvSpPr>
        <p:spPr>
          <a:xfrm rot="954738">
            <a:off x="-36762" y="8612782"/>
            <a:ext cx="1541228" cy="3829139"/>
          </a:xfrm>
          <a:custGeom>
            <a:rect b="b" l="l" r="r" t="t"/>
            <a:pathLst>
              <a:path extrusionOk="0" h="3829139" w="1541228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5"/>
          <p:cNvSpPr/>
          <p:nvPr/>
        </p:nvSpPr>
        <p:spPr>
          <a:xfrm rot="-9527996">
            <a:off x="16747399" y="-663098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15"/>
          <p:cNvSpPr/>
          <p:nvPr/>
        </p:nvSpPr>
        <p:spPr>
          <a:xfrm flipH="1" rot="-6732337">
            <a:off x="15749704" y="1149887"/>
            <a:ext cx="384789" cy="699616"/>
          </a:xfrm>
          <a:custGeom>
            <a:rect b="b" l="l" r="r" t="t"/>
            <a:pathLst>
              <a:path extrusionOk="0" h="699616" w="384789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5"/>
          <p:cNvSpPr/>
          <p:nvPr/>
        </p:nvSpPr>
        <p:spPr>
          <a:xfrm flipH="1" rot="2158146">
            <a:off x="16266961" y="2628013"/>
            <a:ext cx="249784" cy="589462"/>
          </a:xfrm>
          <a:custGeom>
            <a:rect b="b" l="l" r="r" t="t"/>
            <a:pathLst>
              <a:path extrusionOk="0" h="589462" w="249784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5"/>
          <p:cNvSpPr txBox="1"/>
          <p:nvPr/>
        </p:nvSpPr>
        <p:spPr>
          <a:xfrm>
            <a:off x="2896567" y="4433478"/>
            <a:ext cx="12746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rPr b="0" i="0" lang="en-US" sz="104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12690869" y="4613622"/>
            <a:ext cx="651951" cy="645432"/>
          </a:xfrm>
          <a:custGeom>
            <a:rect b="b" l="l" r="r" t="t"/>
            <a:pathLst>
              <a:path extrusionOk="0" h="645432" w="651951">
                <a:moveTo>
                  <a:pt x="0" y="0"/>
                </a:moveTo>
                <a:lnTo>
                  <a:pt x="651951" y="0"/>
                </a:lnTo>
                <a:lnTo>
                  <a:pt x="651951" y="645432"/>
                </a:lnTo>
                <a:lnTo>
                  <a:pt x="0" y="645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397" name="Google Shape;397;p16"/>
          <p:cNvSpPr/>
          <p:nvPr/>
        </p:nvSpPr>
        <p:spPr>
          <a:xfrm flipH="1" rot="-123380">
            <a:off x="15053229" y="55998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6"/>
          <p:cNvSpPr/>
          <p:nvPr/>
        </p:nvSpPr>
        <p:spPr>
          <a:xfrm rot="-3294344">
            <a:off x="15210686" y="74146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6"/>
          <p:cNvSpPr/>
          <p:nvPr/>
        </p:nvSpPr>
        <p:spPr>
          <a:xfrm rot="-1141099">
            <a:off x="16192087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16"/>
          <p:cNvSpPr/>
          <p:nvPr/>
        </p:nvSpPr>
        <p:spPr>
          <a:xfrm rot="3553141">
            <a:off x="2335149" y="8188791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8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8" y="0"/>
                </a:lnTo>
                <a:lnTo>
                  <a:pt x="2050818" y="420680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16"/>
          <p:cNvSpPr/>
          <p:nvPr/>
        </p:nvSpPr>
        <p:spPr>
          <a:xfrm rot="1197559">
            <a:off x="-433386" y="8679718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16"/>
          <p:cNvSpPr txBox="1"/>
          <p:nvPr/>
        </p:nvSpPr>
        <p:spPr>
          <a:xfrm>
            <a:off x="6019800" y="4474727"/>
            <a:ext cx="6477000" cy="1337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提案討論</a:t>
            </a:r>
            <a:endParaRPr b="0" i="0" sz="12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6"/>
          <p:cNvSpPr/>
          <p:nvPr/>
        </p:nvSpPr>
        <p:spPr>
          <a:xfrm rot="-8543176">
            <a:off x="16970412" y="-52433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6"/>
          <p:cNvSpPr/>
          <p:nvPr/>
        </p:nvSpPr>
        <p:spPr>
          <a:xfrm flipH="1" rot="-7096360">
            <a:off x="14656232" y="814405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6"/>
          <p:cNvSpPr/>
          <p:nvPr/>
        </p:nvSpPr>
        <p:spPr>
          <a:xfrm flipH="1" rot="2070157">
            <a:off x="16123574" y="1516284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4" y="0"/>
                </a:moveTo>
                <a:lnTo>
                  <a:pt x="0" y="0"/>
                </a:lnTo>
                <a:lnTo>
                  <a:pt x="0" y="804044"/>
                </a:lnTo>
                <a:lnTo>
                  <a:pt x="340714" y="804044"/>
                </a:lnTo>
                <a:lnTo>
                  <a:pt x="340714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16"/>
          <p:cNvSpPr/>
          <p:nvPr/>
        </p:nvSpPr>
        <p:spPr>
          <a:xfrm rot="6905621">
            <a:off x="-1046395" y="-951571"/>
            <a:ext cx="2092789" cy="2771906"/>
          </a:xfrm>
          <a:custGeom>
            <a:rect b="b" l="l" r="r" t="t"/>
            <a:pathLst>
              <a:path extrusionOk="0" h="2771906" w="2092789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412" name="Google Shape;412;p17"/>
          <p:cNvSpPr/>
          <p:nvPr/>
        </p:nvSpPr>
        <p:spPr>
          <a:xfrm flipH="1" rot="-123380">
            <a:off x="15053229" y="55998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7"/>
          <p:cNvSpPr/>
          <p:nvPr/>
        </p:nvSpPr>
        <p:spPr>
          <a:xfrm rot="-3294344">
            <a:off x="15210686" y="74146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7"/>
          <p:cNvSpPr/>
          <p:nvPr/>
        </p:nvSpPr>
        <p:spPr>
          <a:xfrm rot="-1141099">
            <a:off x="16192087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7"/>
          <p:cNvSpPr/>
          <p:nvPr/>
        </p:nvSpPr>
        <p:spPr>
          <a:xfrm rot="3553141">
            <a:off x="2335149" y="8188791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8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8" y="0"/>
                </a:lnTo>
                <a:lnTo>
                  <a:pt x="2050818" y="420680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7"/>
          <p:cNvSpPr/>
          <p:nvPr/>
        </p:nvSpPr>
        <p:spPr>
          <a:xfrm rot="1197559">
            <a:off x="-433386" y="8679718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7"/>
          <p:cNvSpPr txBox="1"/>
          <p:nvPr/>
        </p:nvSpPr>
        <p:spPr>
          <a:xfrm>
            <a:off x="6019800" y="4474727"/>
            <a:ext cx="6477000" cy="129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臨時動議</a:t>
            </a:r>
            <a:endParaRPr b="0" i="0" sz="12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/>
          <p:nvPr/>
        </p:nvSpPr>
        <p:spPr>
          <a:xfrm rot="-8543176">
            <a:off x="16970412" y="-52433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7"/>
          <p:cNvSpPr/>
          <p:nvPr/>
        </p:nvSpPr>
        <p:spPr>
          <a:xfrm flipH="1" rot="-7096360">
            <a:off x="14656232" y="814405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7"/>
          <p:cNvSpPr/>
          <p:nvPr/>
        </p:nvSpPr>
        <p:spPr>
          <a:xfrm flipH="1" rot="2070157">
            <a:off x="16123574" y="1516284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4" y="0"/>
                </a:moveTo>
                <a:lnTo>
                  <a:pt x="0" y="0"/>
                </a:lnTo>
                <a:lnTo>
                  <a:pt x="0" y="804044"/>
                </a:lnTo>
                <a:lnTo>
                  <a:pt x="340714" y="804044"/>
                </a:lnTo>
                <a:lnTo>
                  <a:pt x="340714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7"/>
          <p:cNvSpPr/>
          <p:nvPr/>
        </p:nvSpPr>
        <p:spPr>
          <a:xfrm rot="6905621">
            <a:off x="-1046395" y="-951571"/>
            <a:ext cx="2092789" cy="2771906"/>
          </a:xfrm>
          <a:custGeom>
            <a:rect b="b" l="l" r="r" t="t"/>
            <a:pathLst>
              <a:path extrusionOk="0" h="2771906" w="2092789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427" name="Google Shape;427;p18"/>
          <p:cNvSpPr/>
          <p:nvPr/>
        </p:nvSpPr>
        <p:spPr>
          <a:xfrm flipH="1" rot="-123380">
            <a:off x="15053229" y="55998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18"/>
          <p:cNvSpPr/>
          <p:nvPr/>
        </p:nvSpPr>
        <p:spPr>
          <a:xfrm rot="-3294344">
            <a:off x="15210686" y="74146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18"/>
          <p:cNvSpPr/>
          <p:nvPr/>
        </p:nvSpPr>
        <p:spPr>
          <a:xfrm rot="-1141099">
            <a:off x="16192087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18"/>
          <p:cNvSpPr/>
          <p:nvPr/>
        </p:nvSpPr>
        <p:spPr>
          <a:xfrm rot="3553141">
            <a:off x="2335149" y="8188791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8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8" y="0"/>
                </a:lnTo>
                <a:lnTo>
                  <a:pt x="2050818" y="420680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18"/>
          <p:cNvSpPr/>
          <p:nvPr/>
        </p:nvSpPr>
        <p:spPr>
          <a:xfrm rot="1197559">
            <a:off x="-433386" y="8679718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8"/>
          <p:cNvSpPr txBox="1"/>
          <p:nvPr/>
        </p:nvSpPr>
        <p:spPr>
          <a:xfrm>
            <a:off x="7450945" y="4474727"/>
            <a:ext cx="3386110" cy="1337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結論</a:t>
            </a:r>
            <a:endParaRPr b="0" i="0" sz="12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 rot="-8543176">
            <a:off x="16970412" y="-52433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18"/>
          <p:cNvSpPr/>
          <p:nvPr/>
        </p:nvSpPr>
        <p:spPr>
          <a:xfrm flipH="1" rot="-7096360">
            <a:off x="14656232" y="814405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18"/>
          <p:cNvSpPr/>
          <p:nvPr/>
        </p:nvSpPr>
        <p:spPr>
          <a:xfrm flipH="1" rot="2070157">
            <a:off x="16123574" y="1516284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4" y="0"/>
                </a:moveTo>
                <a:lnTo>
                  <a:pt x="0" y="0"/>
                </a:lnTo>
                <a:lnTo>
                  <a:pt x="0" y="804044"/>
                </a:lnTo>
                <a:lnTo>
                  <a:pt x="340714" y="804044"/>
                </a:lnTo>
                <a:lnTo>
                  <a:pt x="340714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18"/>
          <p:cNvSpPr/>
          <p:nvPr/>
        </p:nvSpPr>
        <p:spPr>
          <a:xfrm rot="6905621">
            <a:off x="-1046395" y="-951571"/>
            <a:ext cx="2092789" cy="2771906"/>
          </a:xfrm>
          <a:custGeom>
            <a:rect b="b" l="l" r="r" t="t"/>
            <a:pathLst>
              <a:path extrusionOk="0" h="2771906" w="2092789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442" name="Google Shape;442;p19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443" name="Google Shape;443;p1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4" name="Google Shape;444;p19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9"/>
          <p:cNvGrpSpPr/>
          <p:nvPr/>
        </p:nvGrpSpPr>
        <p:grpSpPr>
          <a:xfrm>
            <a:off x="3940561" y="3315983"/>
            <a:ext cx="1817137" cy="611348"/>
            <a:chOff x="0" y="-66675"/>
            <a:chExt cx="478587" cy="161014"/>
          </a:xfrm>
        </p:grpSpPr>
        <p:sp>
          <p:nvSpPr>
            <p:cNvPr id="446" name="Google Shape;446;p19"/>
            <p:cNvSpPr/>
            <p:nvPr/>
          </p:nvSpPr>
          <p:spPr>
            <a:xfrm>
              <a:off x="0" y="0"/>
              <a:ext cx="478587" cy="94339"/>
            </a:xfrm>
            <a:custGeom>
              <a:rect b="b" l="l" r="r" t="t"/>
              <a:pathLst>
                <a:path extrusionOk="0" h="94339" w="478587">
                  <a:moveTo>
                    <a:pt x="47169" y="0"/>
                  </a:moveTo>
                  <a:lnTo>
                    <a:pt x="431418" y="0"/>
                  </a:lnTo>
                  <a:cubicBezTo>
                    <a:pt x="457469" y="0"/>
                    <a:pt x="478587" y="21118"/>
                    <a:pt x="478587" y="47169"/>
                  </a:cubicBezTo>
                  <a:lnTo>
                    <a:pt x="478587" y="47169"/>
                  </a:lnTo>
                  <a:cubicBezTo>
                    <a:pt x="478587" y="59679"/>
                    <a:pt x="473618" y="71677"/>
                    <a:pt x="464772" y="80523"/>
                  </a:cubicBezTo>
                  <a:cubicBezTo>
                    <a:pt x="455926" y="89369"/>
                    <a:pt x="443928" y="94339"/>
                    <a:pt x="431418" y="94339"/>
                  </a:cubicBezTo>
                  <a:lnTo>
                    <a:pt x="47169" y="94339"/>
                  </a:lnTo>
                  <a:cubicBezTo>
                    <a:pt x="34659" y="94339"/>
                    <a:pt x="22662" y="89369"/>
                    <a:pt x="13816" y="80523"/>
                  </a:cubicBezTo>
                  <a:cubicBezTo>
                    <a:pt x="4970" y="71677"/>
                    <a:pt x="0" y="59679"/>
                    <a:pt x="0" y="47169"/>
                  </a:cubicBezTo>
                  <a:lnTo>
                    <a:pt x="0" y="47169"/>
                  </a:lnTo>
                  <a:cubicBezTo>
                    <a:pt x="0" y="34659"/>
                    <a:pt x="4970" y="22662"/>
                    <a:pt x="13816" y="13816"/>
                  </a:cubicBezTo>
                  <a:cubicBezTo>
                    <a:pt x="22662" y="4970"/>
                    <a:pt x="34659" y="0"/>
                    <a:pt x="471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BCB7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 txBox="1"/>
            <p:nvPr/>
          </p:nvSpPr>
          <p:spPr>
            <a:xfrm>
              <a:off x="0" y="-66675"/>
              <a:ext cx="478587" cy="161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9"/>
          <p:cNvSpPr/>
          <p:nvPr/>
        </p:nvSpPr>
        <p:spPr>
          <a:xfrm flipH="1" rot="-3085115">
            <a:off x="14610752" y="786718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0" y="4206808"/>
                </a:moveTo>
                <a:lnTo>
                  <a:pt x="2050819" y="4206808"/>
                </a:lnTo>
                <a:lnTo>
                  <a:pt x="2050819" y="0"/>
                </a:lnTo>
                <a:lnTo>
                  <a:pt x="0" y="0"/>
                </a:lnTo>
                <a:lnTo>
                  <a:pt x="0" y="420680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19"/>
          <p:cNvSpPr/>
          <p:nvPr/>
        </p:nvSpPr>
        <p:spPr>
          <a:xfrm flipH="1">
            <a:off x="15989007" y="7755838"/>
            <a:ext cx="1270293" cy="3172429"/>
          </a:xfrm>
          <a:custGeom>
            <a:rect b="b" l="l" r="r" t="t"/>
            <a:pathLst>
              <a:path extrusionOk="0" h="3172429" w="1270293">
                <a:moveTo>
                  <a:pt x="1270293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3" y="3172428"/>
                </a:lnTo>
                <a:lnTo>
                  <a:pt x="127029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19"/>
          <p:cNvSpPr/>
          <p:nvPr/>
        </p:nvSpPr>
        <p:spPr>
          <a:xfrm rot="-714090">
            <a:off x="16519198" y="8510080"/>
            <a:ext cx="2205376" cy="2921027"/>
          </a:xfrm>
          <a:custGeom>
            <a:rect b="b" l="l" r="r" t="t"/>
            <a:pathLst>
              <a:path extrusionOk="0" h="2921027" w="2205376">
                <a:moveTo>
                  <a:pt x="0" y="0"/>
                </a:moveTo>
                <a:lnTo>
                  <a:pt x="2205376" y="0"/>
                </a:lnTo>
                <a:lnTo>
                  <a:pt x="2205376" y="2921027"/>
                </a:lnTo>
                <a:lnTo>
                  <a:pt x="0" y="2921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1" name="Google Shape;451;p19"/>
          <p:cNvGrpSpPr/>
          <p:nvPr/>
        </p:nvGrpSpPr>
        <p:grpSpPr>
          <a:xfrm>
            <a:off x="3940561" y="3836098"/>
            <a:ext cx="12048446" cy="1316927"/>
            <a:chOff x="0" y="-66675"/>
            <a:chExt cx="3173253" cy="346845"/>
          </a:xfrm>
        </p:grpSpPr>
        <p:sp>
          <p:nvSpPr>
            <p:cNvPr id="452" name="Google Shape;452;p19"/>
            <p:cNvSpPr/>
            <p:nvPr/>
          </p:nvSpPr>
          <p:spPr>
            <a:xfrm>
              <a:off x="0" y="0"/>
              <a:ext cx="3173253" cy="280170"/>
            </a:xfrm>
            <a:custGeom>
              <a:rect b="b" l="l" r="r" t="t"/>
              <a:pathLst>
                <a:path extrusionOk="0" h="280170" w="3173253">
                  <a:moveTo>
                    <a:pt x="10924" y="0"/>
                  </a:moveTo>
                  <a:lnTo>
                    <a:pt x="3162330" y="0"/>
                  </a:lnTo>
                  <a:cubicBezTo>
                    <a:pt x="3165227" y="0"/>
                    <a:pt x="3168005" y="1151"/>
                    <a:pt x="3170054" y="3199"/>
                  </a:cubicBezTo>
                  <a:cubicBezTo>
                    <a:pt x="3172102" y="5248"/>
                    <a:pt x="3173253" y="8026"/>
                    <a:pt x="3173253" y="10924"/>
                  </a:cubicBezTo>
                  <a:lnTo>
                    <a:pt x="3173253" y="269246"/>
                  </a:lnTo>
                  <a:cubicBezTo>
                    <a:pt x="3173253" y="272143"/>
                    <a:pt x="3172102" y="274922"/>
                    <a:pt x="3170054" y="276970"/>
                  </a:cubicBezTo>
                  <a:cubicBezTo>
                    <a:pt x="3168005" y="279019"/>
                    <a:pt x="3165227" y="280170"/>
                    <a:pt x="3162330" y="280170"/>
                  </a:cubicBezTo>
                  <a:lnTo>
                    <a:pt x="10924" y="280170"/>
                  </a:lnTo>
                  <a:cubicBezTo>
                    <a:pt x="8026" y="280170"/>
                    <a:pt x="5248" y="279019"/>
                    <a:pt x="3199" y="276970"/>
                  </a:cubicBezTo>
                  <a:cubicBezTo>
                    <a:pt x="1151" y="274922"/>
                    <a:pt x="0" y="272143"/>
                    <a:pt x="0" y="269246"/>
                  </a:cubicBezTo>
                  <a:lnTo>
                    <a:pt x="0" y="10924"/>
                  </a:lnTo>
                  <a:cubicBezTo>
                    <a:pt x="0" y="8026"/>
                    <a:pt x="1151" y="5248"/>
                    <a:pt x="3199" y="3199"/>
                  </a:cubicBezTo>
                  <a:cubicBezTo>
                    <a:pt x="5248" y="1151"/>
                    <a:pt x="8026" y="0"/>
                    <a:pt x="109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BCB79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 txBox="1"/>
            <p:nvPr/>
          </p:nvSpPr>
          <p:spPr>
            <a:xfrm>
              <a:off x="0" y="-66675"/>
              <a:ext cx="3173253" cy="34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9"/>
          <p:cNvSpPr/>
          <p:nvPr/>
        </p:nvSpPr>
        <p:spPr>
          <a:xfrm>
            <a:off x="2948421" y="3462932"/>
            <a:ext cx="928800" cy="928796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7196" l="-23523" r="-35257" t="-12111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p19"/>
          <p:cNvGrpSpPr/>
          <p:nvPr/>
        </p:nvGrpSpPr>
        <p:grpSpPr>
          <a:xfrm>
            <a:off x="4009605" y="5462435"/>
            <a:ext cx="1817137" cy="611348"/>
            <a:chOff x="0" y="-66675"/>
            <a:chExt cx="478587" cy="161014"/>
          </a:xfrm>
        </p:grpSpPr>
        <p:sp>
          <p:nvSpPr>
            <p:cNvPr id="456" name="Google Shape;456;p19"/>
            <p:cNvSpPr/>
            <p:nvPr/>
          </p:nvSpPr>
          <p:spPr>
            <a:xfrm>
              <a:off x="0" y="0"/>
              <a:ext cx="478587" cy="94339"/>
            </a:xfrm>
            <a:custGeom>
              <a:rect b="b" l="l" r="r" t="t"/>
              <a:pathLst>
                <a:path extrusionOk="0" h="94339" w="478587">
                  <a:moveTo>
                    <a:pt x="47169" y="0"/>
                  </a:moveTo>
                  <a:lnTo>
                    <a:pt x="431418" y="0"/>
                  </a:lnTo>
                  <a:cubicBezTo>
                    <a:pt x="457469" y="0"/>
                    <a:pt x="478587" y="21118"/>
                    <a:pt x="478587" y="47169"/>
                  </a:cubicBezTo>
                  <a:lnTo>
                    <a:pt x="478587" y="47169"/>
                  </a:lnTo>
                  <a:cubicBezTo>
                    <a:pt x="478587" y="59679"/>
                    <a:pt x="473618" y="71677"/>
                    <a:pt x="464772" y="80523"/>
                  </a:cubicBezTo>
                  <a:cubicBezTo>
                    <a:pt x="455926" y="89369"/>
                    <a:pt x="443928" y="94339"/>
                    <a:pt x="431418" y="94339"/>
                  </a:cubicBezTo>
                  <a:lnTo>
                    <a:pt x="47169" y="94339"/>
                  </a:lnTo>
                  <a:cubicBezTo>
                    <a:pt x="34659" y="94339"/>
                    <a:pt x="22662" y="89369"/>
                    <a:pt x="13816" y="80523"/>
                  </a:cubicBezTo>
                  <a:cubicBezTo>
                    <a:pt x="4970" y="71677"/>
                    <a:pt x="0" y="59679"/>
                    <a:pt x="0" y="47169"/>
                  </a:cubicBezTo>
                  <a:lnTo>
                    <a:pt x="0" y="47169"/>
                  </a:lnTo>
                  <a:cubicBezTo>
                    <a:pt x="0" y="34659"/>
                    <a:pt x="4970" y="22662"/>
                    <a:pt x="13816" y="13816"/>
                  </a:cubicBezTo>
                  <a:cubicBezTo>
                    <a:pt x="22662" y="4970"/>
                    <a:pt x="34659" y="0"/>
                    <a:pt x="471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BCB7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 txBox="1"/>
            <p:nvPr/>
          </p:nvSpPr>
          <p:spPr>
            <a:xfrm>
              <a:off x="0" y="-66675"/>
              <a:ext cx="478587" cy="161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9"/>
          <p:cNvGrpSpPr/>
          <p:nvPr/>
        </p:nvGrpSpPr>
        <p:grpSpPr>
          <a:xfrm>
            <a:off x="4009605" y="5982551"/>
            <a:ext cx="12048446" cy="1316927"/>
            <a:chOff x="0" y="-66675"/>
            <a:chExt cx="3173253" cy="346845"/>
          </a:xfrm>
        </p:grpSpPr>
        <p:sp>
          <p:nvSpPr>
            <p:cNvPr id="459" name="Google Shape;459;p19"/>
            <p:cNvSpPr/>
            <p:nvPr/>
          </p:nvSpPr>
          <p:spPr>
            <a:xfrm>
              <a:off x="0" y="0"/>
              <a:ext cx="3173253" cy="280170"/>
            </a:xfrm>
            <a:custGeom>
              <a:rect b="b" l="l" r="r" t="t"/>
              <a:pathLst>
                <a:path extrusionOk="0" h="280170" w="3173253">
                  <a:moveTo>
                    <a:pt x="10924" y="0"/>
                  </a:moveTo>
                  <a:lnTo>
                    <a:pt x="3162330" y="0"/>
                  </a:lnTo>
                  <a:cubicBezTo>
                    <a:pt x="3165227" y="0"/>
                    <a:pt x="3168005" y="1151"/>
                    <a:pt x="3170054" y="3199"/>
                  </a:cubicBezTo>
                  <a:cubicBezTo>
                    <a:pt x="3172102" y="5248"/>
                    <a:pt x="3173253" y="8026"/>
                    <a:pt x="3173253" y="10924"/>
                  </a:cubicBezTo>
                  <a:lnTo>
                    <a:pt x="3173253" y="269246"/>
                  </a:lnTo>
                  <a:cubicBezTo>
                    <a:pt x="3173253" y="272143"/>
                    <a:pt x="3172102" y="274922"/>
                    <a:pt x="3170054" y="276970"/>
                  </a:cubicBezTo>
                  <a:cubicBezTo>
                    <a:pt x="3168005" y="279019"/>
                    <a:pt x="3165227" y="280170"/>
                    <a:pt x="3162330" y="280170"/>
                  </a:cubicBezTo>
                  <a:lnTo>
                    <a:pt x="10924" y="280170"/>
                  </a:lnTo>
                  <a:cubicBezTo>
                    <a:pt x="8026" y="280170"/>
                    <a:pt x="5248" y="279019"/>
                    <a:pt x="3199" y="276970"/>
                  </a:cubicBezTo>
                  <a:cubicBezTo>
                    <a:pt x="1151" y="274922"/>
                    <a:pt x="0" y="272143"/>
                    <a:pt x="0" y="269246"/>
                  </a:cubicBezTo>
                  <a:lnTo>
                    <a:pt x="0" y="10924"/>
                  </a:lnTo>
                  <a:cubicBezTo>
                    <a:pt x="0" y="8026"/>
                    <a:pt x="1151" y="5248"/>
                    <a:pt x="3199" y="3199"/>
                  </a:cubicBezTo>
                  <a:cubicBezTo>
                    <a:pt x="5248" y="1151"/>
                    <a:pt x="8026" y="0"/>
                    <a:pt x="109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BCB79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9"/>
            <p:cNvSpPr txBox="1"/>
            <p:nvPr/>
          </p:nvSpPr>
          <p:spPr>
            <a:xfrm>
              <a:off x="0" y="-66675"/>
              <a:ext cx="3173253" cy="34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19"/>
          <p:cNvSpPr/>
          <p:nvPr/>
        </p:nvSpPr>
        <p:spPr>
          <a:xfrm>
            <a:off x="3017465" y="5609385"/>
            <a:ext cx="928800" cy="928796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5043" r="-2504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/>
          <p:nvPr/>
        </p:nvSpPr>
        <p:spPr>
          <a:xfrm flipH="1" rot="9075903">
            <a:off x="-261076" y="-1203929"/>
            <a:ext cx="1345069" cy="3988109"/>
          </a:xfrm>
          <a:custGeom>
            <a:rect b="b" l="l" r="r" t="t"/>
            <a:pathLst>
              <a:path extrusionOk="0" h="3988109" w="1345069">
                <a:moveTo>
                  <a:pt x="1345069" y="0"/>
                </a:moveTo>
                <a:lnTo>
                  <a:pt x="0" y="0"/>
                </a:lnTo>
                <a:lnTo>
                  <a:pt x="0" y="3988109"/>
                </a:lnTo>
                <a:lnTo>
                  <a:pt x="1345069" y="3988109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9296" r="-9296" t="0"/>
            </a:stretch>
          </a:blipFill>
          <a:ln>
            <a:noFill/>
          </a:ln>
        </p:spPr>
      </p:sp>
      <p:sp>
        <p:nvSpPr>
          <p:cNvPr id="463" name="Google Shape;463;p19"/>
          <p:cNvSpPr/>
          <p:nvPr/>
        </p:nvSpPr>
        <p:spPr>
          <a:xfrm rot="5926341">
            <a:off x="-378129" y="-1471492"/>
            <a:ext cx="1579175" cy="3923415"/>
          </a:xfrm>
          <a:custGeom>
            <a:rect b="b" l="l" r="r" t="t"/>
            <a:pathLst>
              <a:path extrusionOk="0" h="3923415" w="1579175">
                <a:moveTo>
                  <a:pt x="0" y="0"/>
                </a:moveTo>
                <a:lnTo>
                  <a:pt x="1579175" y="0"/>
                </a:lnTo>
                <a:lnTo>
                  <a:pt x="1579175" y="3923416"/>
                </a:lnTo>
                <a:lnTo>
                  <a:pt x="0" y="3923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19"/>
          <p:cNvSpPr/>
          <p:nvPr/>
        </p:nvSpPr>
        <p:spPr>
          <a:xfrm>
            <a:off x="5995822" y="3611157"/>
            <a:ext cx="1733169" cy="274156"/>
          </a:xfrm>
          <a:custGeom>
            <a:rect b="b" l="l" r="r" t="t"/>
            <a:pathLst>
              <a:path extrusionOk="0" h="274156" w="1733169">
                <a:moveTo>
                  <a:pt x="0" y="0"/>
                </a:moveTo>
                <a:lnTo>
                  <a:pt x="1733169" y="0"/>
                </a:lnTo>
                <a:lnTo>
                  <a:pt x="1733169" y="274155"/>
                </a:lnTo>
                <a:lnTo>
                  <a:pt x="0" y="274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19"/>
          <p:cNvSpPr/>
          <p:nvPr/>
        </p:nvSpPr>
        <p:spPr>
          <a:xfrm>
            <a:off x="6093092" y="5757609"/>
            <a:ext cx="1538629" cy="274156"/>
          </a:xfrm>
          <a:custGeom>
            <a:rect b="b" l="l" r="r" t="t"/>
            <a:pathLst>
              <a:path extrusionOk="0" h="274156" w="1538629">
                <a:moveTo>
                  <a:pt x="0" y="0"/>
                </a:moveTo>
                <a:lnTo>
                  <a:pt x="1538629" y="0"/>
                </a:lnTo>
                <a:lnTo>
                  <a:pt x="1538629" y="274156"/>
                </a:lnTo>
                <a:lnTo>
                  <a:pt x="0" y="274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19"/>
          <p:cNvSpPr txBox="1"/>
          <p:nvPr/>
        </p:nvSpPr>
        <p:spPr>
          <a:xfrm>
            <a:off x="4113963" y="3522492"/>
            <a:ext cx="1442599" cy="384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Cahaya Dewi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9"/>
          <p:cNvSpPr txBox="1"/>
          <p:nvPr/>
        </p:nvSpPr>
        <p:spPr>
          <a:xfrm>
            <a:off x="4935589" y="1627041"/>
            <a:ext cx="8416822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Testimony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9"/>
          <p:cNvSpPr txBox="1"/>
          <p:nvPr/>
        </p:nvSpPr>
        <p:spPr>
          <a:xfrm>
            <a:off x="4113963" y="4209660"/>
            <a:ext cx="11709559" cy="756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Pellentesque luctus tortor metus. Vestibulum dapibus tortor nec justo accumsan, at consequat ligula suscipit.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9"/>
          <p:cNvSpPr txBox="1"/>
          <p:nvPr/>
        </p:nvSpPr>
        <p:spPr>
          <a:xfrm>
            <a:off x="4183008" y="5668945"/>
            <a:ext cx="1442599" cy="384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Aaron Loeb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4183008" y="6356113"/>
            <a:ext cx="11709559" cy="756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Pellentesque luctus tortor metus. Vestibulum dapibus tortor nec justo accumsan, at consequat ligula suscipit.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 rot="-3978030">
            <a:off x="3068998" y="1943051"/>
            <a:ext cx="343462" cy="810529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flipH="1" rot="8658535">
            <a:off x="-922234" y="-3223597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 flipH="1" rot="1863768">
            <a:off x="446547" y="8078602"/>
            <a:ext cx="1345069" cy="3362672"/>
          </a:xfrm>
          <a:custGeom>
            <a:rect b="b" l="l" r="r" t="t"/>
            <a:pathLst>
              <a:path extrusionOk="0" h="3362672" w="1345069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 rot="-3838062">
            <a:off x="4306799" y="2322006"/>
            <a:ext cx="293615" cy="69289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 rot="-8517225">
            <a:off x="16909403" y="-701532"/>
            <a:ext cx="1559085" cy="3198124"/>
          </a:xfrm>
          <a:custGeom>
            <a:rect b="b" l="l" r="r" t="t"/>
            <a:pathLst>
              <a:path extrusionOk="0" h="3198124" w="1559085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19" name="Google Shape;119;p2"/>
          <p:cNvCxnSpPr/>
          <p:nvPr/>
        </p:nvCxnSpPr>
        <p:spPr>
          <a:xfrm>
            <a:off x="7182918" y="2099263"/>
            <a:ext cx="0" cy="6492240"/>
          </a:xfrm>
          <a:prstGeom prst="straightConnector1">
            <a:avLst/>
          </a:prstGeom>
          <a:noFill/>
          <a:ln cap="flat" cmpd="sng" w="38100">
            <a:solidFill>
              <a:srgbClr val="F5D48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2"/>
          <p:cNvSpPr txBox="1"/>
          <p:nvPr/>
        </p:nvSpPr>
        <p:spPr>
          <a:xfrm>
            <a:off x="1028700" y="3825240"/>
            <a:ext cx="6849813" cy="129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1" i="0" lang="en-US" sz="8799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議程</a:t>
            </a:r>
            <a:endParaRPr b="1" i="0" sz="8799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7076873" y="2569210"/>
            <a:ext cx="212090" cy="212090"/>
            <a:chOff x="0" y="0"/>
            <a:chExt cx="812800" cy="812800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2"/>
          <p:cNvSpPr txBox="1"/>
          <p:nvPr/>
        </p:nvSpPr>
        <p:spPr>
          <a:xfrm>
            <a:off x="7814220" y="2552700"/>
            <a:ext cx="5398337" cy="55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53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1. 主席致詞</a:t>
            </a:r>
            <a:endParaRPr b="0" i="0" sz="6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7076873" y="4245610"/>
            <a:ext cx="212090" cy="212090"/>
            <a:chOff x="0" y="0"/>
            <a:chExt cx="812800" cy="812800"/>
          </a:xfrm>
        </p:grpSpPr>
        <p:sp>
          <p:nvSpPr>
            <p:cNvPr id="126" name="Google Shape;12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7103110" y="7886700"/>
            <a:ext cx="212090" cy="212090"/>
            <a:chOff x="0" y="0"/>
            <a:chExt cx="812800" cy="812800"/>
          </a:xfrm>
        </p:grpSpPr>
        <p:sp>
          <p:nvSpPr>
            <p:cNvPr id="129" name="Google Shape;12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2"/>
          <p:cNvSpPr/>
          <p:nvPr/>
        </p:nvSpPr>
        <p:spPr>
          <a:xfrm rot="-757916">
            <a:off x="-37160" y="7674347"/>
            <a:ext cx="1579175" cy="3923415"/>
          </a:xfrm>
          <a:custGeom>
            <a:rect b="b" l="l" r="r" t="t"/>
            <a:pathLst>
              <a:path extrusionOk="0" h="3923415" w="1579175">
                <a:moveTo>
                  <a:pt x="0" y="0"/>
                </a:moveTo>
                <a:lnTo>
                  <a:pt x="1579175" y="0"/>
                </a:lnTo>
                <a:lnTo>
                  <a:pt x="1579175" y="3923415"/>
                </a:lnTo>
                <a:lnTo>
                  <a:pt x="0" y="3923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"/>
          <p:cNvSpPr/>
          <p:nvPr/>
        </p:nvSpPr>
        <p:spPr>
          <a:xfrm rot="-3001911">
            <a:off x="17115821" y="9008743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8" y="0"/>
                </a:lnTo>
                <a:lnTo>
                  <a:pt x="1548268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2"/>
          <p:cNvSpPr/>
          <p:nvPr/>
        </p:nvSpPr>
        <p:spPr>
          <a:xfrm flipH="1" rot="6813892">
            <a:off x="16284739" y="9232900"/>
            <a:ext cx="249784" cy="589462"/>
          </a:xfrm>
          <a:custGeom>
            <a:rect b="b" l="l" r="r" t="t"/>
            <a:pathLst>
              <a:path extrusionOk="0" h="589462" w="249784">
                <a:moveTo>
                  <a:pt x="249784" y="0"/>
                </a:moveTo>
                <a:lnTo>
                  <a:pt x="0" y="0"/>
                </a:lnTo>
                <a:lnTo>
                  <a:pt x="0" y="589462"/>
                </a:lnTo>
                <a:lnTo>
                  <a:pt x="249784" y="589462"/>
                </a:lnTo>
                <a:lnTo>
                  <a:pt x="24978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2"/>
          <p:cNvGrpSpPr/>
          <p:nvPr/>
        </p:nvGrpSpPr>
        <p:grpSpPr>
          <a:xfrm>
            <a:off x="7084790" y="6057900"/>
            <a:ext cx="212090" cy="212090"/>
            <a:chOff x="0" y="0"/>
            <a:chExt cx="812800" cy="812800"/>
          </a:xfrm>
        </p:grpSpPr>
        <p:sp>
          <p:nvSpPr>
            <p:cNvPr id="135" name="Google Shape;13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2"/>
          <p:cNvSpPr txBox="1"/>
          <p:nvPr/>
        </p:nvSpPr>
        <p:spPr>
          <a:xfrm>
            <a:off x="7822285" y="4229100"/>
            <a:ext cx="5398337" cy="55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53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2. 各處室報告</a:t>
            </a:r>
            <a:endParaRPr b="0" i="0" sz="6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7850086" y="6057900"/>
            <a:ext cx="5398337" cy="55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53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3. 提案討論</a:t>
            </a:r>
            <a:endParaRPr b="0" i="0" sz="6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7868406" y="7843763"/>
            <a:ext cx="5398337" cy="55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53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4. 臨時動議</a:t>
            </a:r>
            <a:endParaRPr b="0" i="0" sz="6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145" name="Google Shape;145;p3"/>
          <p:cNvSpPr/>
          <p:nvPr/>
        </p:nvSpPr>
        <p:spPr>
          <a:xfrm flipH="1" rot="-123380">
            <a:off x="15053229" y="55998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3"/>
          <p:cNvSpPr/>
          <p:nvPr/>
        </p:nvSpPr>
        <p:spPr>
          <a:xfrm rot="-3294344">
            <a:off x="15210686" y="74146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 rot="-1141099">
            <a:off x="16192087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 rot="3553141">
            <a:off x="2335149" y="8188791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8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8" y="0"/>
                </a:lnTo>
                <a:lnTo>
                  <a:pt x="2050818" y="420680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3"/>
          <p:cNvSpPr/>
          <p:nvPr/>
        </p:nvSpPr>
        <p:spPr>
          <a:xfrm rot="1197559">
            <a:off x="-433386" y="8679718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3"/>
          <p:cNvSpPr txBox="1"/>
          <p:nvPr/>
        </p:nvSpPr>
        <p:spPr>
          <a:xfrm>
            <a:off x="5867400" y="4495887"/>
            <a:ext cx="7086599" cy="129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主席致詞</a:t>
            </a:r>
            <a:endParaRPr b="0" i="0" sz="12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 rot="-8543176">
            <a:off x="16970412" y="-52433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3"/>
          <p:cNvSpPr/>
          <p:nvPr/>
        </p:nvSpPr>
        <p:spPr>
          <a:xfrm flipH="1" rot="-7096360">
            <a:off x="14656232" y="814405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3"/>
          <p:cNvSpPr/>
          <p:nvPr/>
        </p:nvSpPr>
        <p:spPr>
          <a:xfrm flipH="1" rot="2070157">
            <a:off x="16123574" y="1516284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4" y="0"/>
                </a:moveTo>
                <a:lnTo>
                  <a:pt x="0" y="0"/>
                </a:lnTo>
                <a:lnTo>
                  <a:pt x="0" y="804044"/>
                </a:lnTo>
                <a:lnTo>
                  <a:pt x="340714" y="804044"/>
                </a:lnTo>
                <a:lnTo>
                  <a:pt x="340714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 rot="6905621">
            <a:off x="-1046395" y="-951571"/>
            <a:ext cx="2092789" cy="2771906"/>
          </a:xfrm>
          <a:custGeom>
            <a:rect b="b" l="l" r="r" t="t"/>
            <a:pathLst>
              <a:path extrusionOk="0" h="2771906" w="2092789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160" name="Google Shape;160;p4"/>
          <p:cNvSpPr/>
          <p:nvPr/>
        </p:nvSpPr>
        <p:spPr>
          <a:xfrm flipH="1" rot="-123380">
            <a:off x="15053229" y="55998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 rot="-3294344">
            <a:off x="15210686" y="74146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4"/>
          <p:cNvSpPr/>
          <p:nvPr/>
        </p:nvSpPr>
        <p:spPr>
          <a:xfrm rot="-1141099">
            <a:off x="16192087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4"/>
          <p:cNvSpPr/>
          <p:nvPr/>
        </p:nvSpPr>
        <p:spPr>
          <a:xfrm rot="3553141">
            <a:off x="2335149" y="8188791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8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8" y="0"/>
                </a:lnTo>
                <a:lnTo>
                  <a:pt x="2050818" y="420680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4"/>
          <p:cNvSpPr/>
          <p:nvPr/>
        </p:nvSpPr>
        <p:spPr>
          <a:xfrm rot="1197559">
            <a:off x="-433386" y="8679718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4"/>
          <p:cNvSpPr txBox="1"/>
          <p:nvPr/>
        </p:nvSpPr>
        <p:spPr>
          <a:xfrm>
            <a:off x="5867400" y="4495887"/>
            <a:ext cx="7086599" cy="1337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處室報告</a:t>
            </a:r>
            <a:endParaRPr b="0" i="0" sz="12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-8543176">
            <a:off x="16970412" y="-52433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4"/>
          <p:cNvSpPr/>
          <p:nvPr/>
        </p:nvSpPr>
        <p:spPr>
          <a:xfrm flipH="1" rot="-7096360">
            <a:off x="14656232" y="814405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4"/>
          <p:cNvSpPr/>
          <p:nvPr/>
        </p:nvSpPr>
        <p:spPr>
          <a:xfrm flipH="1" rot="2070157">
            <a:off x="16123574" y="1516284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4" y="0"/>
                </a:moveTo>
                <a:lnTo>
                  <a:pt x="0" y="0"/>
                </a:lnTo>
                <a:lnTo>
                  <a:pt x="0" y="804044"/>
                </a:lnTo>
                <a:lnTo>
                  <a:pt x="340714" y="804044"/>
                </a:lnTo>
                <a:lnTo>
                  <a:pt x="340714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4"/>
          <p:cNvSpPr/>
          <p:nvPr/>
        </p:nvSpPr>
        <p:spPr>
          <a:xfrm rot="6905621">
            <a:off x="-1046395" y="-951571"/>
            <a:ext cx="2092789" cy="2771906"/>
          </a:xfrm>
          <a:custGeom>
            <a:rect b="b" l="l" r="r" t="t"/>
            <a:pathLst>
              <a:path extrusionOk="0" h="2771906" w="2092789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175" name="Google Shape;175;p5"/>
          <p:cNvSpPr/>
          <p:nvPr/>
        </p:nvSpPr>
        <p:spPr>
          <a:xfrm flipH="1" rot="-123380">
            <a:off x="15053229" y="5599819"/>
            <a:ext cx="4260163" cy="6491677"/>
          </a:xfrm>
          <a:custGeom>
            <a:rect b="b" l="l" r="r" t="t"/>
            <a:pathLst>
              <a:path extrusionOk="0" h="6491677" w="4260163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5"/>
          <p:cNvSpPr/>
          <p:nvPr/>
        </p:nvSpPr>
        <p:spPr>
          <a:xfrm rot="-3294344">
            <a:off x="15210686" y="7414664"/>
            <a:ext cx="2236380" cy="5590951"/>
          </a:xfrm>
          <a:custGeom>
            <a:rect b="b" l="l" r="r" t="t"/>
            <a:pathLst>
              <a:path extrusionOk="0" h="5590951" w="2236380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 rot="-1141099">
            <a:off x="16192087" y="7564634"/>
            <a:ext cx="1268138" cy="4354122"/>
          </a:xfrm>
          <a:custGeom>
            <a:rect b="b" l="l" r="r" t="t"/>
            <a:pathLst>
              <a:path extrusionOk="0" h="4354122" w="1268138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 rot="3553141">
            <a:off x="2335149" y="8188791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8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8" y="0"/>
                </a:lnTo>
                <a:lnTo>
                  <a:pt x="2050818" y="420680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5"/>
          <p:cNvSpPr/>
          <p:nvPr/>
        </p:nvSpPr>
        <p:spPr>
          <a:xfrm rot="1197559">
            <a:off x="-433386" y="8679718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5"/>
          <p:cNvSpPr txBox="1"/>
          <p:nvPr/>
        </p:nvSpPr>
        <p:spPr>
          <a:xfrm>
            <a:off x="6824690" y="4474727"/>
            <a:ext cx="5105400" cy="1337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教務處</a:t>
            </a:r>
            <a:endParaRPr b="0" i="0" sz="120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8543176">
            <a:off x="16970412" y="-52433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5"/>
          <p:cNvSpPr/>
          <p:nvPr/>
        </p:nvSpPr>
        <p:spPr>
          <a:xfrm flipH="1" rot="-7096360">
            <a:off x="14656232" y="814405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5"/>
          <p:cNvSpPr/>
          <p:nvPr/>
        </p:nvSpPr>
        <p:spPr>
          <a:xfrm flipH="1" rot="2070157">
            <a:off x="16123574" y="1516284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4" y="0"/>
                </a:moveTo>
                <a:lnTo>
                  <a:pt x="0" y="0"/>
                </a:lnTo>
                <a:lnTo>
                  <a:pt x="0" y="804044"/>
                </a:lnTo>
                <a:lnTo>
                  <a:pt x="340714" y="804044"/>
                </a:lnTo>
                <a:lnTo>
                  <a:pt x="340714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5"/>
          <p:cNvSpPr/>
          <p:nvPr/>
        </p:nvSpPr>
        <p:spPr>
          <a:xfrm rot="6905621">
            <a:off x="-1046395" y="-951571"/>
            <a:ext cx="2092789" cy="2771906"/>
          </a:xfrm>
          <a:custGeom>
            <a:rect b="b" l="l" r="r" t="t"/>
            <a:pathLst>
              <a:path extrusionOk="0" h="2771906" w="2092789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190" name="Google Shape;190;p6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191" name="Google Shape;191;p6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2" name="Google Shape;192;p6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6"/>
          <p:cNvSpPr/>
          <p:nvPr/>
        </p:nvSpPr>
        <p:spPr>
          <a:xfrm flipH="1" rot="-865808">
            <a:off x="17156354" y="7803266"/>
            <a:ext cx="1345069" cy="3362672"/>
          </a:xfrm>
          <a:custGeom>
            <a:rect b="b" l="l" r="r" t="t"/>
            <a:pathLst>
              <a:path extrusionOk="0" h="3362672" w="1345069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6"/>
          <p:cNvSpPr/>
          <p:nvPr/>
        </p:nvSpPr>
        <p:spPr>
          <a:xfrm rot="7962042">
            <a:off x="-1615455" y="-2988454"/>
            <a:ext cx="2770457" cy="6883122"/>
          </a:xfrm>
          <a:custGeom>
            <a:rect b="b" l="l" r="r" t="t"/>
            <a:pathLst>
              <a:path extrusionOk="0" h="6883122" w="2770457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6"/>
          <p:cNvSpPr/>
          <p:nvPr/>
        </p:nvSpPr>
        <p:spPr>
          <a:xfrm rot="9173085">
            <a:off x="547951" y="-674957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6"/>
          <p:cNvSpPr/>
          <p:nvPr/>
        </p:nvSpPr>
        <p:spPr>
          <a:xfrm flipH="1" rot="9529906">
            <a:off x="1852022" y="-1133107"/>
            <a:ext cx="1270293" cy="3172429"/>
          </a:xfrm>
          <a:custGeom>
            <a:rect b="b" l="l" r="r" t="t"/>
            <a:pathLst>
              <a:path extrusionOk="0" h="3172429" w="1270293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6"/>
          <p:cNvSpPr/>
          <p:nvPr/>
        </p:nvSpPr>
        <p:spPr>
          <a:xfrm rot="5490619">
            <a:off x="312608" y="3021072"/>
            <a:ext cx="554273" cy="1007769"/>
          </a:xfrm>
          <a:custGeom>
            <a:rect b="b" l="l" r="r" t="t"/>
            <a:pathLst>
              <a:path extrusionOk="0" h="1007769" w="554273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6"/>
          <p:cNvSpPr/>
          <p:nvPr/>
        </p:nvSpPr>
        <p:spPr>
          <a:xfrm rot="-1853187">
            <a:off x="1936021" y="3559256"/>
            <a:ext cx="383936" cy="906043"/>
          </a:xfrm>
          <a:custGeom>
            <a:rect b="b" l="l" r="r" t="t"/>
            <a:pathLst>
              <a:path extrusionOk="0" h="906043" w="383936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/>
          <p:nvPr/>
        </p:nvSpPr>
        <p:spPr>
          <a:xfrm rot="-1483350">
            <a:off x="16864815" y="9271523"/>
            <a:ext cx="981531" cy="1430282"/>
          </a:xfrm>
          <a:custGeom>
            <a:rect b="b" l="l" r="r" t="t"/>
            <a:pathLst>
              <a:path extrusionOk="0" h="1430282" w="981531">
                <a:moveTo>
                  <a:pt x="0" y="0"/>
                </a:moveTo>
                <a:lnTo>
                  <a:pt x="981531" y="0"/>
                </a:lnTo>
                <a:lnTo>
                  <a:pt x="981531" y="1430282"/>
                </a:lnTo>
                <a:lnTo>
                  <a:pt x="0" y="143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6"/>
          <p:cNvSpPr/>
          <p:nvPr/>
        </p:nvSpPr>
        <p:spPr>
          <a:xfrm rot="-2201762">
            <a:off x="16366599" y="8372431"/>
            <a:ext cx="1541228" cy="3829139"/>
          </a:xfrm>
          <a:custGeom>
            <a:rect b="b" l="l" r="r" t="t"/>
            <a:pathLst>
              <a:path extrusionOk="0" h="3829139" w="1541228">
                <a:moveTo>
                  <a:pt x="0" y="0"/>
                </a:moveTo>
                <a:lnTo>
                  <a:pt x="1541229" y="0"/>
                </a:lnTo>
                <a:lnTo>
                  <a:pt x="1541229" y="3829138"/>
                </a:lnTo>
                <a:lnTo>
                  <a:pt x="0" y="3829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6"/>
          <p:cNvSpPr txBox="1"/>
          <p:nvPr/>
        </p:nvSpPr>
        <p:spPr>
          <a:xfrm>
            <a:off x="4446964" y="2156907"/>
            <a:ext cx="9514670" cy="1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學校現況</a:t>
            </a:r>
            <a:endParaRPr b="0" i="0" sz="72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6"/>
          <p:cNvGraphicFramePr/>
          <p:nvPr/>
        </p:nvGraphicFramePr>
        <p:xfrm>
          <a:off x="2525287" y="415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{69604FB1-0DF5-4491-8215-BE175073357F}</a:tableStyleId>
              </a:tblPr>
              <a:tblGrid>
                <a:gridCol w="1702775"/>
                <a:gridCol w="1702775"/>
                <a:gridCol w="1702775"/>
                <a:gridCol w="1702775"/>
                <a:gridCol w="1702775"/>
                <a:gridCol w="1702775"/>
                <a:gridCol w="1702775"/>
                <a:gridCol w="1702775"/>
              </a:tblGrid>
              <a:tr h="55517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學校目前人數(含酌減)</a:t>
                      </a:r>
                      <a:endParaRPr sz="5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6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年級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一年級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二年級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三年級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四年級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五年級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六年級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Arial"/>
                        <a:buNone/>
                      </a:pPr>
                      <a:r>
                        <a:rPr lang="en-US" sz="4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總計</a:t>
                      </a:r>
                      <a:endParaRPr sz="4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總人數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227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207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215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199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222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184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1254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平均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rgbClr val="E36C09"/>
                          </a:solidFill>
                        </a:rPr>
                        <a:t>28.3</a:t>
                      </a:r>
                      <a:endParaRPr sz="5000" u="none" cap="none" strike="noStrike">
                        <a:solidFill>
                          <a:srgbClr val="E36C09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rgbClr val="FF0000"/>
                          </a:solidFill>
                        </a:rPr>
                        <a:t>29.5</a:t>
                      </a:r>
                      <a:endParaRPr sz="5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26.8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rgbClr val="E36C09"/>
                          </a:solidFill>
                        </a:rPr>
                        <a:t>28.4</a:t>
                      </a:r>
                      <a:endParaRPr sz="5000" u="none" cap="none" strike="noStrike">
                        <a:solidFill>
                          <a:srgbClr val="E36C09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27.7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26.2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27.8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</a:tr>
            </a:tbl>
          </a:graphicData>
        </a:graphic>
      </p:graphicFrame>
      <p:sp>
        <p:nvSpPr>
          <p:cNvPr id="203" name="Google Shape;203;p6"/>
          <p:cNvSpPr/>
          <p:nvPr/>
        </p:nvSpPr>
        <p:spPr>
          <a:xfrm>
            <a:off x="457200" y="3074988"/>
            <a:ext cx="1828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209" name="Google Shape;209;p7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210" name="Google Shape;210;p7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7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 rot="696978">
            <a:off x="-1202169" y="3530266"/>
            <a:ext cx="3015482" cy="7491880"/>
          </a:xfrm>
          <a:custGeom>
            <a:rect b="b" l="l" r="r" t="t"/>
            <a:pathLst>
              <a:path extrusionOk="0" h="7491880" w="3015482">
                <a:moveTo>
                  <a:pt x="0" y="0"/>
                </a:moveTo>
                <a:lnTo>
                  <a:pt x="3015482" y="0"/>
                </a:lnTo>
                <a:lnTo>
                  <a:pt x="3015482" y="7491881"/>
                </a:lnTo>
                <a:lnTo>
                  <a:pt x="0" y="7491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7"/>
          <p:cNvSpPr/>
          <p:nvPr/>
        </p:nvSpPr>
        <p:spPr>
          <a:xfrm rot="-8543176">
            <a:off x="16823337" y="-513689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 flipH="1" rot="1869937">
            <a:off x="-620207" y="5757859"/>
            <a:ext cx="1382641" cy="3453005"/>
          </a:xfrm>
          <a:custGeom>
            <a:rect b="b" l="l" r="r" t="t"/>
            <a:pathLst>
              <a:path extrusionOk="0" h="3453005" w="1382641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7"/>
          <p:cNvSpPr/>
          <p:nvPr/>
        </p:nvSpPr>
        <p:spPr>
          <a:xfrm flipH="1" rot="-7096360">
            <a:off x="14509157" y="825054"/>
            <a:ext cx="434001" cy="789093"/>
          </a:xfrm>
          <a:custGeom>
            <a:rect b="b" l="l" r="r" t="t"/>
            <a:pathLst>
              <a:path extrusionOk="0" h="789093" w="434001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7"/>
          <p:cNvSpPr/>
          <p:nvPr/>
        </p:nvSpPr>
        <p:spPr>
          <a:xfrm flipH="1" rot="2070157">
            <a:off x="15976499" y="1526933"/>
            <a:ext cx="340714" cy="804044"/>
          </a:xfrm>
          <a:custGeom>
            <a:rect b="b" l="l" r="r" t="t"/>
            <a:pathLst>
              <a:path extrusionOk="0" h="804044" w="340714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7"/>
          <p:cNvSpPr/>
          <p:nvPr/>
        </p:nvSpPr>
        <p:spPr>
          <a:xfrm rot="7871968">
            <a:off x="15489010" y="1085125"/>
            <a:ext cx="675766" cy="1687658"/>
          </a:xfrm>
          <a:custGeom>
            <a:rect b="b" l="l" r="r" t="t"/>
            <a:pathLst>
              <a:path extrusionOk="0" h="1687658" w="675766">
                <a:moveTo>
                  <a:pt x="0" y="0"/>
                </a:moveTo>
                <a:lnTo>
                  <a:pt x="675767" y="0"/>
                </a:lnTo>
                <a:lnTo>
                  <a:pt x="675767" y="1687658"/>
                </a:lnTo>
                <a:lnTo>
                  <a:pt x="0" y="1687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7"/>
          <p:cNvSpPr/>
          <p:nvPr/>
        </p:nvSpPr>
        <p:spPr>
          <a:xfrm rot="-1841712">
            <a:off x="16288743" y="7443215"/>
            <a:ext cx="699806" cy="1206957"/>
          </a:xfrm>
          <a:custGeom>
            <a:rect b="b" l="l" r="r" t="t"/>
            <a:pathLst>
              <a:path extrusionOk="0" h="1206957" w="699806">
                <a:moveTo>
                  <a:pt x="0" y="0"/>
                </a:moveTo>
                <a:lnTo>
                  <a:pt x="699806" y="0"/>
                </a:lnTo>
                <a:lnTo>
                  <a:pt x="699806" y="1206956"/>
                </a:lnTo>
                <a:lnTo>
                  <a:pt x="0" y="1206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7"/>
          <p:cNvSpPr/>
          <p:nvPr/>
        </p:nvSpPr>
        <p:spPr>
          <a:xfrm>
            <a:off x="16601749" y="7502200"/>
            <a:ext cx="718592" cy="1785321"/>
          </a:xfrm>
          <a:custGeom>
            <a:rect b="b" l="l" r="r" t="t"/>
            <a:pathLst>
              <a:path extrusionOk="0" h="1785321" w="718592">
                <a:moveTo>
                  <a:pt x="0" y="0"/>
                </a:moveTo>
                <a:lnTo>
                  <a:pt x="718592" y="0"/>
                </a:lnTo>
                <a:lnTo>
                  <a:pt x="718592" y="1785321"/>
                </a:lnTo>
                <a:lnTo>
                  <a:pt x="0" y="178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7"/>
          <p:cNvSpPr/>
          <p:nvPr/>
        </p:nvSpPr>
        <p:spPr>
          <a:xfrm>
            <a:off x="15943568" y="8449785"/>
            <a:ext cx="933667" cy="923966"/>
          </a:xfrm>
          <a:custGeom>
            <a:rect b="b" l="l" r="r" t="t"/>
            <a:pathLst>
              <a:path extrusionOk="0" h="923966" w="933667">
                <a:moveTo>
                  <a:pt x="0" y="0"/>
                </a:moveTo>
                <a:lnTo>
                  <a:pt x="933667" y="0"/>
                </a:lnTo>
                <a:lnTo>
                  <a:pt x="933667" y="923967"/>
                </a:lnTo>
                <a:lnTo>
                  <a:pt x="0" y="92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7"/>
          <p:cNvSpPr/>
          <p:nvPr/>
        </p:nvSpPr>
        <p:spPr>
          <a:xfrm flipH="1" rot="-2817893">
            <a:off x="15033133" y="1137084"/>
            <a:ext cx="564242" cy="1205934"/>
          </a:xfrm>
          <a:custGeom>
            <a:rect b="b" l="l" r="r" t="t"/>
            <a:pathLst>
              <a:path extrusionOk="0" h="1205934" w="564242">
                <a:moveTo>
                  <a:pt x="564242" y="0"/>
                </a:moveTo>
                <a:lnTo>
                  <a:pt x="0" y="0"/>
                </a:lnTo>
                <a:lnTo>
                  <a:pt x="0" y="1205934"/>
                </a:lnTo>
                <a:lnTo>
                  <a:pt x="564242" y="1205934"/>
                </a:lnTo>
                <a:lnTo>
                  <a:pt x="564242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-1250" t="0"/>
            </a:stretch>
          </a:blipFill>
          <a:ln>
            <a:noFill/>
          </a:ln>
        </p:spPr>
      </p:sp>
      <p:sp>
        <p:nvSpPr>
          <p:cNvPr id="222" name="Google Shape;222;p7"/>
          <p:cNvSpPr/>
          <p:nvPr/>
        </p:nvSpPr>
        <p:spPr>
          <a:xfrm>
            <a:off x="16210108" y="2088081"/>
            <a:ext cx="1049192" cy="957958"/>
          </a:xfrm>
          <a:custGeom>
            <a:rect b="b" l="l" r="r" t="t"/>
            <a:pathLst>
              <a:path extrusionOk="0" h="957958" w="1049192">
                <a:moveTo>
                  <a:pt x="0" y="0"/>
                </a:moveTo>
                <a:lnTo>
                  <a:pt x="1049192" y="0"/>
                </a:lnTo>
                <a:lnTo>
                  <a:pt x="1049192" y="957958"/>
                </a:lnTo>
                <a:lnTo>
                  <a:pt x="0" y="957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7"/>
          <p:cNvSpPr txBox="1"/>
          <p:nvPr/>
        </p:nvSpPr>
        <p:spPr>
          <a:xfrm>
            <a:off x="4386665" y="1676674"/>
            <a:ext cx="9514670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未來5年設籍人數</a:t>
            </a:r>
            <a:endParaRPr b="0" i="0" sz="72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 rot="329772">
            <a:off x="-485437" y="7189502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 rot="2049949">
            <a:off x="-485437" y="8787830"/>
            <a:ext cx="2434840" cy="3224954"/>
          </a:xfrm>
          <a:custGeom>
            <a:rect b="b" l="l" r="r" t="t"/>
            <a:pathLst>
              <a:path extrusionOk="0" h="3224954" w="243484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7"/>
          <p:cNvSpPr/>
          <p:nvPr/>
        </p:nvSpPr>
        <p:spPr>
          <a:xfrm rot="1206564">
            <a:off x="-104606" y="8936980"/>
            <a:ext cx="1131106" cy="1950183"/>
          </a:xfrm>
          <a:custGeom>
            <a:rect b="b" l="l" r="r" t="t"/>
            <a:pathLst>
              <a:path extrusionOk="0" h="1950183" w="1131106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27" name="Google Shape;227;p7"/>
          <p:cNvGraphicFramePr/>
          <p:nvPr/>
        </p:nvGraphicFramePr>
        <p:xfrm>
          <a:off x="2941055" y="33991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{73FB2EE3-CE74-416F-9FEB-55FD4C251934}</a:tableStyleId>
              </a:tblPr>
              <a:tblGrid>
                <a:gridCol w="3197975"/>
                <a:gridCol w="3612550"/>
                <a:gridCol w="3375650"/>
                <a:gridCol w="2132000"/>
              </a:tblGrid>
              <a:tr h="85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學年度</a:t>
                      </a:r>
                      <a:endParaRPr b="1" i="0" sz="3000" u="none" cap="none" strike="noStrike">
                        <a:solidFill>
                          <a:srgbClr val="41414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一般學區學生數</a:t>
                      </a:r>
                      <a:endParaRPr b="1" i="0" sz="3000" u="none" cap="none" strike="noStrike">
                        <a:solidFill>
                          <a:srgbClr val="41414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共同學區學生數</a:t>
                      </a:r>
                      <a:endParaRPr b="1" i="0" sz="3000" u="none" cap="none" strike="noStrike">
                        <a:solidFill>
                          <a:srgbClr val="41414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合計</a:t>
                      </a:r>
                      <a:endParaRPr b="1" i="0" sz="3000" u="none" cap="none" strike="noStrike">
                        <a:solidFill>
                          <a:srgbClr val="41414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113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257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3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260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114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293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294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115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259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0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259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116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292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293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117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260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262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118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296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1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/>
                        <a:t>297</a:t>
                      </a:r>
                      <a:endParaRPr b="0" i="0" sz="4000" u="none" cap="none" strike="noStrike">
                        <a:solidFill>
                          <a:srgbClr val="212529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grpSp>
        <p:nvGrpSpPr>
          <p:cNvPr id="233" name="Google Shape;233;p8"/>
          <p:cNvGrpSpPr/>
          <p:nvPr/>
        </p:nvGrpSpPr>
        <p:grpSpPr>
          <a:xfrm>
            <a:off x="1028700" y="775543"/>
            <a:ext cx="16230600" cy="8482757"/>
            <a:chOff x="0" y="-66675"/>
            <a:chExt cx="4274726" cy="2234142"/>
          </a:xfrm>
        </p:grpSpPr>
        <p:sp>
          <p:nvSpPr>
            <p:cNvPr id="234" name="Google Shape;234;p8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5" name="Google Shape;235;p8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8"/>
          <p:cNvSpPr/>
          <p:nvPr/>
        </p:nvSpPr>
        <p:spPr>
          <a:xfrm rot="-3978030">
            <a:off x="3068998" y="1943051"/>
            <a:ext cx="343462" cy="810529"/>
          </a:xfrm>
          <a:custGeom>
            <a:rect b="b" l="l" r="r" t="t"/>
            <a:pathLst>
              <a:path extrusionOk="0" h="810529" w="343462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8"/>
          <p:cNvSpPr/>
          <p:nvPr/>
        </p:nvSpPr>
        <p:spPr>
          <a:xfrm flipH="1" rot="6894835">
            <a:off x="3566333" y="-126316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8"/>
          <p:cNvSpPr/>
          <p:nvPr/>
        </p:nvSpPr>
        <p:spPr>
          <a:xfrm flipH="1" rot="8658535">
            <a:off x="-922234" y="-3223597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8"/>
          <p:cNvSpPr/>
          <p:nvPr/>
        </p:nvSpPr>
        <p:spPr>
          <a:xfrm rot="-3838062">
            <a:off x="4306799" y="2322006"/>
            <a:ext cx="293615" cy="692897"/>
          </a:xfrm>
          <a:custGeom>
            <a:rect b="b" l="l" r="r" t="t"/>
            <a:pathLst>
              <a:path extrusionOk="0" h="692897" w="293615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8"/>
          <p:cNvSpPr/>
          <p:nvPr/>
        </p:nvSpPr>
        <p:spPr>
          <a:xfrm flipH="1" rot="2428401">
            <a:off x="14831672" y="1843434"/>
            <a:ext cx="343462" cy="810529"/>
          </a:xfrm>
          <a:custGeom>
            <a:rect b="b" l="l" r="r" t="t"/>
            <a:pathLst>
              <a:path extrusionOk="0" h="810529" w="343462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8"/>
          <p:cNvSpPr/>
          <p:nvPr/>
        </p:nvSpPr>
        <p:spPr>
          <a:xfrm rot="-6577518">
            <a:off x="12669901" y="-1119419"/>
            <a:ext cx="2050819" cy="4206808"/>
          </a:xfrm>
          <a:custGeom>
            <a:rect b="b" l="l" r="r" t="t"/>
            <a:pathLst>
              <a:path extrusionOk="0" h="4206808" w="2050819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8"/>
          <p:cNvSpPr/>
          <p:nvPr/>
        </p:nvSpPr>
        <p:spPr>
          <a:xfrm rot="-8573478">
            <a:off x="15158630" y="-2800135"/>
            <a:ext cx="4082632" cy="6221154"/>
          </a:xfrm>
          <a:custGeom>
            <a:rect b="b" l="l" r="r" t="t"/>
            <a:pathLst>
              <a:path extrusionOk="0" h="6221154" w="4082632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8"/>
          <p:cNvSpPr/>
          <p:nvPr/>
        </p:nvSpPr>
        <p:spPr>
          <a:xfrm flipH="1" rot="1692920">
            <a:off x="14042727" y="3301548"/>
            <a:ext cx="293615" cy="692897"/>
          </a:xfrm>
          <a:custGeom>
            <a:rect b="b" l="l" r="r" t="t"/>
            <a:pathLst>
              <a:path extrusionOk="0" h="692897" w="293615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8"/>
          <p:cNvSpPr txBox="1"/>
          <p:nvPr/>
        </p:nvSpPr>
        <p:spPr>
          <a:xfrm>
            <a:off x="4935588" y="2172498"/>
            <a:ext cx="9390011" cy="1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113學年度預定班級數</a:t>
            </a:r>
            <a:endParaRPr b="0" i="0" sz="72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5" name="Google Shape;245;p8"/>
          <p:cNvGraphicFramePr/>
          <p:nvPr/>
        </p:nvGraphicFramePr>
        <p:xfrm>
          <a:off x="2218234" y="4556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{69604FB1-0DF5-4491-8215-BE175073357F}</a:tableStyleId>
              </a:tblPr>
              <a:tblGrid>
                <a:gridCol w="1702775"/>
                <a:gridCol w="1702775"/>
                <a:gridCol w="1702775"/>
                <a:gridCol w="1702775"/>
                <a:gridCol w="1702775"/>
                <a:gridCol w="1702775"/>
                <a:gridCol w="1702775"/>
                <a:gridCol w="1702775"/>
              </a:tblGrid>
              <a:tr h="56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年級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一年級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二年級</a:t>
                      </a:r>
                      <a:endParaRPr sz="4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三年級</a:t>
                      </a:r>
                      <a:endParaRPr sz="4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四年級</a:t>
                      </a:r>
                      <a:endParaRPr sz="4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五年級</a:t>
                      </a:r>
                      <a:endParaRPr sz="4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六年級</a:t>
                      </a:r>
                      <a:endParaRPr sz="4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Arial"/>
                        <a:buNone/>
                      </a:pPr>
                      <a:r>
                        <a:rPr lang="en-US" sz="4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總計</a:t>
                      </a:r>
                      <a:endParaRPr sz="4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班級數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/>
                        <a:t>8</a:t>
                      </a:r>
                      <a:endParaRPr sz="5000" u="none" cap="none" strike="noStrike"/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8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8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8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46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總人數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rgbClr val="D8D8D8"/>
                          </a:solidFill>
                        </a:rPr>
                        <a:t>221</a:t>
                      </a:r>
                      <a:endParaRPr sz="5000" u="none" cap="none" strike="noStrike">
                        <a:solidFill>
                          <a:srgbClr val="D8D8D8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227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207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215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199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222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1291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平均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rgbClr val="D8D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27.6</a:t>
                      </a:r>
                      <a:endParaRPr sz="5000" u="none" cap="none" strike="noStrike">
                        <a:solidFill>
                          <a:srgbClr val="D8D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28.3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29.5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26.8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28.4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27.7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lang="en-US" sz="5000" u="none" cap="none" strike="noStrike">
                          <a:solidFill>
                            <a:schemeClr val="dk1"/>
                          </a:solidFill>
                        </a:rPr>
                        <a:t>28</a:t>
                      </a:r>
                      <a:endParaRPr sz="5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425" marB="54425" marR="54425" marL="54425"/>
                </a:tc>
              </a:tr>
            </a:tbl>
          </a:graphicData>
        </a:graphic>
      </p:graphicFrame>
      <p:sp>
        <p:nvSpPr>
          <p:cNvPr id="246" name="Google Shape;246;p8"/>
          <p:cNvSpPr/>
          <p:nvPr/>
        </p:nvSpPr>
        <p:spPr>
          <a:xfrm>
            <a:off x="2314781" y="8416143"/>
            <a:ext cx="127020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30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英語教室轉為普通班教室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</p:sp>
      <p:sp>
        <p:nvSpPr>
          <p:cNvPr id="252" name="Google Shape;252;p9"/>
          <p:cNvSpPr/>
          <p:nvPr/>
        </p:nvSpPr>
        <p:spPr>
          <a:xfrm flipH="1" rot="-865808">
            <a:off x="17156354" y="7803266"/>
            <a:ext cx="1345069" cy="3362672"/>
          </a:xfrm>
          <a:custGeom>
            <a:rect b="b" l="l" r="r" t="t"/>
            <a:pathLst>
              <a:path extrusionOk="0" h="3362672" w="1345069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9"/>
          <p:cNvSpPr/>
          <p:nvPr/>
        </p:nvSpPr>
        <p:spPr>
          <a:xfrm rot="7962042">
            <a:off x="-1615455" y="-2988454"/>
            <a:ext cx="2770457" cy="6883122"/>
          </a:xfrm>
          <a:custGeom>
            <a:rect b="b" l="l" r="r" t="t"/>
            <a:pathLst>
              <a:path extrusionOk="0" h="6883122" w="2770457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9"/>
          <p:cNvSpPr/>
          <p:nvPr/>
        </p:nvSpPr>
        <p:spPr>
          <a:xfrm rot="9173085">
            <a:off x="547951" y="-674957"/>
            <a:ext cx="1548268" cy="2256129"/>
          </a:xfrm>
          <a:custGeom>
            <a:rect b="b" l="l" r="r" t="t"/>
            <a:pathLst>
              <a:path extrusionOk="0" h="2256129" w="1548268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9"/>
          <p:cNvSpPr/>
          <p:nvPr/>
        </p:nvSpPr>
        <p:spPr>
          <a:xfrm flipH="1" rot="9529906">
            <a:off x="1852022" y="-1133107"/>
            <a:ext cx="1270293" cy="3172429"/>
          </a:xfrm>
          <a:custGeom>
            <a:rect b="b" l="l" r="r" t="t"/>
            <a:pathLst>
              <a:path extrusionOk="0" h="3172429" w="1270293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9"/>
          <p:cNvSpPr/>
          <p:nvPr/>
        </p:nvSpPr>
        <p:spPr>
          <a:xfrm rot="5490619">
            <a:off x="312608" y="3021072"/>
            <a:ext cx="554273" cy="1007769"/>
          </a:xfrm>
          <a:custGeom>
            <a:rect b="b" l="l" r="r" t="t"/>
            <a:pathLst>
              <a:path extrusionOk="0" h="1007769" w="554273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9"/>
          <p:cNvSpPr/>
          <p:nvPr/>
        </p:nvSpPr>
        <p:spPr>
          <a:xfrm rot="-1853187">
            <a:off x="1936021" y="3559256"/>
            <a:ext cx="383936" cy="906043"/>
          </a:xfrm>
          <a:custGeom>
            <a:rect b="b" l="l" r="r" t="t"/>
            <a:pathLst>
              <a:path extrusionOk="0" h="906043" w="383936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9"/>
          <p:cNvSpPr/>
          <p:nvPr/>
        </p:nvSpPr>
        <p:spPr>
          <a:xfrm rot="-1483350">
            <a:off x="16864815" y="9271523"/>
            <a:ext cx="981531" cy="1430282"/>
          </a:xfrm>
          <a:custGeom>
            <a:rect b="b" l="l" r="r" t="t"/>
            <a:pathLst>
              <a:path extrusionOk="0" h="1430282" w="981531">
                <a:moveTo>
                  <a:pt x="0" y="0"/>
                </a:moveTo>
                <a:lnTo>
                  <a:pt x="981531" y="0"/>
                </a:lnTo>
                <a:lnTo>
                  <a:pt x="981531" y="1430282"/>
                </a:lnTo>
                <a:lnTo>
                  <a:pt x="0" y="143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9"/>
          <p:cNvSpPr/>
          <p:nvPr/>
        </p:nvSpPr>
        <p:spPr>
          <a:xfrm rot="-2201762">
            <a:off x="16366599" y="8372431"/>
            <a:ext cx="1541228" cy="3829139"/>
          </a:xfrm>
          <a:custGeom>
            <a:rect b="b" l="l" r="r" t="t"/>
            <a:pathLst>
              <a:path extrusionOk="0" h="3829139" w="1541228">
                <a:moveTo>
                  <a:pt x="0" y="0"/>
                </a:moveTo>
                <a:lnTo>
                  <a:pt x="1541229" y="0"/>
                </a:lnTo>
                <a:lnTo>
                  <a:pt x="1541229" y="3829138"/>
                </a:lnTo>
                <a:lnTo>
                  <a:pt x="0" y="3829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9"/>
          <p:cNvSpPr txBox="1"/>
          <p:nvPr/>
        </p:nvSpPr>
        <p:spPr>
          <a:xfrm>
            <a:off x="4446964" y="2156907"/>
            <a:ext cx="9514670" cy="1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677EA4"/>
                </a:solidFill>
                <a:latin typeface="Arial"/>
                <a:ea typeface="Arial"/>
                <a:cs typeface="Arial"/>
                <a:sym typeface="Arial"/>
              </a:rPr>
              <a:t>總量管制申請</a:t>
            </a:r>
            <a:endParaRPr b="0" i="0" sz="7200" u="none" cap="none" strike="noStrike">
              <a:solidFill>
                <a:srgbClr val="677E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2971800" y="4422912"/>
            <a:ext cx="12702069" cy="3430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291B25"/>
                </a:solidFill>
                <a:latin typeface="Arial"/>
                <a:ea typeface="Arial"/>
                <a:cs typeface="Arial"/>
                <a:sym typeface="Arial"/>
              </a:rPr>
              <a:t>提出113學年度</a:t>
            </a:r>
            <a:endParaRPr b="0" i="0" sz="5000" u="none" cap="none" strike="noStrike">
              <a:solidFill>
                <a:srgbClr val="291B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291B25"/>
                </a:solidFill>
                <a:latin typeface="Arial"/>
                <a:ea typeface="Arial"/>
                <a:cs typeface="Arial"/>
                <a:sym typeface="Arial"/>
              </a:rPr>
              <a:t>新生、二年級、三年級、 五年級</a:t>
            </a:r>
            <a:endParaRPr b="0" i="0" sz="5000" u="none" cap="none" strike="noStrike">
              <a:solidFill>
                <a:srgbClr val="291B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291B25"/>
                </a:solidFill>
                <a:latin typeface="Arial"/>
                <a:ea typeface="Arial"/>
                <a:cs typeface="Arial"/>
                <a:sym typeface="Arial"/>
              </a:rPr>
              <a:t>管制申請。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9"/>
          <p:cNvGrpSpPr/>
          <p:nvPr/>
        </p:nvGrpSpPr>
        <p:grpSpPr>
          <a:xfrm>
            <a:off x="938697" y="692555"/>
            <a:ext cx="16230600" cy="8482757"/>
            <a:chOff x="0" y="-66675"/>
            <a:chExt cx="4274726" cy="2234142"/>
          </a:xfrm>
        </p:grpSpPr>
        <p:sp>
          <p:nvSpPr>
            <p:cNvPr id="263" name="Google Shape;263;p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677E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4" name="Google Shape;264;p9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