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12192000"/>
  <p:notesSz cx="6858000" cy="9144000"/>
  <p:embeddedFontLst>
    <p:embeddedFont>
      <p:font typeface="Fredoka"/>
      <p:regular r:id="rId35"/>
      <p:bold r:id="rId36"/>
    </p:embeddedFont>
    <p:embeddedFont>
      <p:font typeface="Noto Sans Symbols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9" roundtripDataSignature="AMtx7mhZmAXCtB3X3mBqjrfCEcmNmK1A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82EFC2-5B83-4353-B189-254A307718A7}">
  <a:tblStyle styleId="{7D82EFC2-5B83-4353-B189-254A307718A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Fredoka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NotoSansSymbols-regular.fntdata"/><Relationship Id="rId14" Type="http://schemas.openxmlformats.org/officeDocument/2006/relationships/slide" Target="slides/slide8.xml"/><Relationship Id="rId36" Type="http://schemas.openxmlformats.org/officeDocument/2006/relationships/font" Target="fonts/Fredoka-bold.fntdata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font" Target="fonts/NotoSansSymbols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4" name="Google Shape;29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模板来自于 http://docer.wps.cn</a:t>
            </a:r>
            <a:endParaRPr/>
          </a:p>
        </p:txBody>
      </p:sp>
      <p:sp>
        <p:nvSpPr>
          <p:cNvPr id="295" name="Google Shape;29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4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4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4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&#10;文本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4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标题幻灯片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3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>
  <p:cSld name="标题幻灯片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3"/>
          <p:cNvPicPr preferRelativeResize="0"/>
          <p:nvPr/>
        </p:nvPicPr>
        <p:blipFill rotWithShape="1">
          <a:blip r:embed="rId2">
            <a:alphaModFix/>
          </a:blip>
          <a:srcRect b="0" l="0" r="27110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33"/>
          <p:cNvCxnSpPr/>
          <p:nvPr/>
        </p:nvCxnSpPr>
        <p:spPr>
          <a:xfrm>
            <a:off x="0" y="761332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9F7D6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" name="Google Shape;23;p33"/>
          <p:cNvSpPr/>
          <p:nvPr/>
        </p:nvSpPr>
        <p:spPr>
          <a:xfrm>
            <a:off x="5933321" y="633664"/>
            <a:ext cx="258010" cy="25801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3"/>
          <p:cNvSpPr/>
          <p:nvPr/>
        </p:nvSpPr>
        <p:spPr>
          <a:xfrm>
            <a:off x="6307136" y="667419"/>
            <a:ext cx="190500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3"/>
          <p:cNvSpPr/>
          <p:nvPr/>
        </p:nvSpPr>
        <p:spPr>
          <a:xfrm>
            <a:off x="5627017" y="667419"/>
            <a:ext cx="190500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" y="4610925"/>
            <a:ext cx="12192015" cy="22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标题幻灯片">
  <p:cSld name="2_标题幻灯片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4"/>
          <p:cNvPicPr preferRelativeResize="0"/>
          <p:nvPr/>
        </p:nvPicPr>
        <p:blipFill rotWithShape="1">
          <a:blip r:embed="rId2">
            <a:alphaModFix/>
          </a:blip>
          <a:srcRect b="0" l="0" r="27110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" y="4610925"/>
            <a:ext cx="12192015" cy="22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>
  <p:cSld name="标题和内容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3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3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3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3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3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3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4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Relationship Id="rId5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Relationship Id="rId4" Type="http://schemas.openxmlformats.org/officeDocument/2006/relationships/image" Target="../media/image33.png"/><Relationship Id="rId9" Type="http://schemas.openxmlformats.org/officeDocument/2006/relationships/image" Target="../media/image31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/>
          <p:nvPr/>
        </p:nvSpPr>
        <p:spPr>
          <a:xfrm>
            <a:off x="6422057" y="685800"/>
            <a:ext cx="7461463" cy="7161329"/>
          </a:xfrm>
          <a:custGeom>
            <a:rect b="b" l="l" r="r" t="t"/>
            <a:pathLst>
              <a:path extrusionOk="0" h="10741993" w="11192194">
                <a:moveTo>
                  <a:pt x="0" y="0"/>
                </a:moveTo>
                <a:lnTo>
                  <a:pt x="11192194" y="0"/>
                </a:lnTo>
                <a:lnTo>
                  <a:pt x="11192194" y="10741993"/>
                </a:lnTo>
                <a:lnTo>
                  <a:pt x="0" y="10741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4" name="Google Shape;84;p1"/>
          <p:cNvGrpSpPr/>
          <p:nvPr/>
        </p:nvGrpSpPr>
        <p:grpSpPr>
          <a:xfrm>
            <a:off x="374662" y="4566067"/>
            <a:ext cx="3895417" cy="1784809"/>
            <a:chOff x="0" y="0"/>
            <a:chExt cx="7790833" cy="3569618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7790833" cy="3569618"/>
            </a:xfrm>
            <a:custGeom>
              <a:rect b="b" l="l" r="r" t="t"/>
              <a:pathLst>
                <a:path extrusionOk="0" h="3569618" w="7790833">
                  <a:moveTo>
                    <a:pt x="0" y="0"/>
                  </a:moveTo>
                  <a:lnTo>
                    <a:pt x="7790833" y="0"/>
                  </a:lnTo>
                  <a:lnTo>
                    <a:pt x="7790833" y="3569618"/>
                  </a:lnTo>
                  <a:lnTo>
                    <a:pt x="0" y="356961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6" name="Google Shape;86;p1"/>
            <p:cNvSpPr/>
            <p:nvPr/>
          </p:nvSpPr>
          <p:spPr>
            <a:xfrm>
              <a:off x="1515727" y="774959"/>
              <a:ext cx="4408074" cy="2019699"/>
            </a:xfrm>
            <a:custGeom>
              <a:rect b="b" l="l" r="r" t="t"/>
              <a:pathLst>
                <a:path extrusionOk="0" h="2019699" w="4408074">
                  <a:moveTo>
                    <a:pt x="0" y="0"/>
                  </a:moveTo>
                  <a:lnTo>
                    <a:pt x="4408074" y="0"/>
                  </a:lnTo>
                  <a:lnTo>
                    <a:pt x="4408074" y="2019700"/>
                  </a:lnTo>
                  <a:lnTo>
                    <a:pt x="0" y="20197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7" name="Google Shape;87;p1"/>
          <p:cNvGrpSpPr/>
          <p:nvPr/>
        </p:nvGrpSpPr>
        <p:grpSpPr>
          <a:xfrm>
            <a:off x="7977417" y="242590"/>
            <a:ext cx="2414899" cy="1106463"/>
            <a:chOff x="0" y="0"/>
            <a:chExt cx="4829797" cy="2212925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4829797" cy="2212925"/>
            </a:xfrm>
            <a:custGeom>
              <a:rect b="b" l="l" r="r" t="t"/>
              <a:pathLst>
                <a:path extrusionOk="0" h="2212925" w="4829797">
                  <a:moveTo>
                    <a:pt x="0" y="0"/>
                  </a:moveTo>
                  <a:lnTo>
                    <a:pt x="4829797" y="0"/>
                  </a:lnTo>
                  <a:lnTo>
                    <a:pt x="4829797" y="2212925"/>
                  </a:lnTo>
                  <a:lnTo>
                    <a:pt x="0" y="22129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9" name="Google Shape;89;p1"/>
            <p:cNvSpPr/>
            <p:nvPr/>
          </p:nvSpPr>
          <p:spPr>
            <a:xfrm>
              <a:off x="939649" y="480423"/>
              <a:ext cx="2732712" cy="1252079"/>
            </a:xfrm>
            <a:custGeom>
              <a:rect b="b" l="l" r="r" t="t"/>
              <a:pathLst>
                <a:path extrusionOk="0" h="1252079" w="2732712">
                  <a:moveTo>
                    <a:pt x="0" y="0"/>
                  </a:moveTo>
                  <a:lnTo>
                    <a:pt x="2732712" y="0"/>
                  </a:lnTo>
                  <a:lnTo>
                    <a:pt x="2732712" y="1252079"/>
                  </a:lnTo>
                  <a:lnTo>
                    <a:pt x="0" y="125207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90" name="Google Shape;90;p1"/>
          <p:cNvGrpSpPr/>
          <p:nvPr/>
        </p:nvGrpSpPr>
        <p:grpSpPr>
          <a:xfrm>
            <a:off x="1074869" y="0"/>
            <a:ext cx="1736911" cy="795821"/>
            <a:chOff x="0" y="0"/>
            <a:chExt cx="3473823" cy="1591642"/>
          </a:xfrm>
        </p:grpSpPr>
        <p:sp>
          <p:nvSpPr>
            <p:cNvPr id="91" name="Google Shape;91;p1"/>
            <p:cNvSpPr/>
            <p:nvPr/>
          </p:nvSpPr>
          <p:spPr>
            <a:xfrm>
              <a:off x="0" y="0"/>
              <a:ext cx="3473823" cy="1591642"/>
            </a:xfrm>
            <a:custGeom>
              <a:rect b="b" l="l" r="r" t="t"/>
              <a:pathLst>
                <a:path extrusionOk="0" h="1591642" w="3473823">
                  <a:moveTo>
                    <a:pt x="0" y="0"/>
                  </a:moveTo>
                  <a:lnTo>
                    <a:pt x="3473823" y="0"/>
                  </a:lnTo>
                  <a:lnTo>
                    <a:pt x="3473823" y="1591642"/>
                  </a:lnTo>
                  <a:lnTo>
                    <a:pt x="0" y="15916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2" name="Google Shape;92;p1"/>
            <p:cNvSpPr/>
            <p:nvPr/>
          </p:nvSpPr>
          <p:spPr>
            <a:xfrm>
              <a:off x="675841" y="345543"/>
              <a:ext cx="1965498" cy="900556"/>
            </a:xfrm>
            <a:custGeom>
              <a:rect b="b" l="l" r="r" t="t"/>
              <a:pathLst>
                <a:path extrusionOk="0" h="900556" w="1965498">
                  <a:moveTo>
                    <a:pt x="0" y="0"/>
                  </a:moveTo>
                  <a:lnTo>
                    <a:pt x="1965498" y="0"/>
                  </a:lnTo>
                  <a:lnTo>
                    <a:pt x="1965498" y="900556"/>
                  </a:lnTo>
                  <a:lnTo>
                    <a:pt x="0" y="9005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93" name="Google Shape;93;p1"/>
          <p:cNvSpPr txBox="1"/>
          <p:nvPr/>
        </p:nvSpPr>
        <p:spPr>
          <a:xfrm>
            <a:off x="129324" y="675172"/>
            <a:ext cx="7616290" cy="2306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657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112學年度第一學期</a:t>
            </a:r>
            <a:endParaRPr/>
          </a:p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65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期初校務會議</a:t>
            </a:r>
            <a:endParaRPr sz="665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2353527" y="3800188"/>
            <a:ext cx="5392087" cy="629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61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>
                <a:solidFill>
                  <a:srgbClr val="B28261"/>
                </a:solidFill>
                <a:latin typeface="Calibri"/>
                <a:ea typeface="Calibri"/>
                <a:cs typeface="Calibri"/>
                <a:sym typeface="Calibri"/>
              </a:rPr>
              <a:t>輔導室</a:t>
            </a:r>
            <a:endParaRPr sz="5400">
              <a:solidFill>
                <a:srgbClr val="B282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win7\Pictures\slide_2.jpg" id="277" name="Google Shape;277;p10"/>
          <p:cNvPicPr preferRelativeResize="0"/>
          <p:nvPr/>
        </p:nvPicPr>
        <p:blipFill rotWithShape="1">
          <a:blip r:embed="rId3">
            <a:alphaModFix/>
          </a:blip>
          <a:srcRect b="6888" l="0" r="3967" t="0"/>
          <a:stretch/>
        </p:blipFill>
        <p:spPr>
          <a:xfrm>
            <a:off x="395232" y="275165"/>
            <a:ext cx="10390956" cy="5509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"/>
          <p:cNvSpPr/>
          <p:nvPr/>
        </p:nvSpPr>
        <p:spPr>
          <a:xfrm>
            <a:off x="908649" y="452106"/>
            <a:ext cx="609600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9600">
                <a:solidFill>
                  <a:srgbClr val="FF66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愛心輔導</a:t>
            </a:r>
            <a:endParaRPr sz="1800">
              <a:solidFill>
                <a:srgbClr val="FF66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TW" sz="18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rgbClr val="FF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/>
          <p:nvPr/>
        </p:nvSpPr>
        <p:spPr>
          <a:xfrm>
            <a:off x="908650" y="2025902"/>
            <a:ext cx="5526600" cy="3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zh-TW" sz="28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   愛心志工輔導陪伴：</a:t>
            </a:r>
            <a:endParaRPr sz="2800">
              <a:solidFill>
                <a:srgbClr val="0070C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   愛心輔導志工於早修晨光時間，協助孩子生活、身心照顧、課業學習等。讓班上家中</a:t>
            </a:r>
            <a:r>
              <a:rPr lang="zh-TW" sz="2800">
                <a:solidFill>
                  <a:srgbClr val="99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弱勢</a:t>
            </a:r>
            <a:r>
              <a:rPr lang="zh-TW" sz="28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、需要關愛的孩子更能適應團體生活。</a:t>
            </a:r>
            <a:endParaRPr sz="2800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zh-TW" sz="28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目前志工人數：14人</a:t>
            </a:r>
            <a:endParaRPr sz="2800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TW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1"/>
          <p:cNvSpPr/>
          <p:nvPr/>
        </p:nvSpPr>
        <p:spPr>
          <a:xfrm>
            <a:off x="6584596" y="452106"/>
            <a:ext cx="5089584" cy="4401205"/>
          </a:xfrm>
          <a:prstGeom prst="cloudCallout">
            <a:avLst>
              <a:gd fmla="val 31510" name="adj1"/>
              <a:gd fmla="val 73563" name="adj2"/>
            </a:avLst>
          </a:prstGeom>
          <a:solidFill>
            <a:srgbClr val="DDEAF6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輔導室備有「愛心輔導志工班級提報名單」，請導師評估班上孩子的狀況，若發現孩子在家庭照顧功能上較困難、生活以及學習課業上較落後，是需要多一份資源協助的孩子，可至輔導室領取提報單張，讓我們的志工一起關愛孩子！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531170_162158900000_2" id="289" name="Google Shape;289;p25"/>
          <p:cNvPicPr preferRelativeResize="0"/>
          <p:nvPr/>
        </p:nvPicPr>
        <p:blipFill rotWithShape="1">
          <a:blip r:embed="rId3">
            <a:alphaModFix/>
          </a:blip>
          <a:srcRect b="5380" l="0" r="0" t="0"/>
          <a:stretch/>
        </p:blipFill>
        <p:spPr>
          <a:xfrm>
            <a:off x="3147439" y="617402"/>
            <a:ext cx="5868987" cy="553878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5"/>
          <p:cNvSpPr txBox="1"/>
          <p:nvPr/>
        </p:nvSpPr>
        <p:spPr>
          <a:xfrm>
            <a:off x="5799393" y="2715066"/>
            <a:ext cx="7168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595959"/>
                </a:solidFill>
                <a:latin typeface="Impact"/>
                <a:ea typeface="Impact"/>
                <a:cs typeface="Impact"/>
                <a:sym typeface="Impact"/>
              </a:rPr>
              <a:t>04</a:t>
            </a:r>
            <a:endParaRPr sz="4000">
              <a:solidFill>
                <a:srgbClr val="59595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1" name="Google Shape;291;p25"/>
          <p:cNvSpPr txBox="1"/>
          <p:nvPr/>
        </p:nvSpPr>
        <p:spPr>
          <a:xfrm>
            <a:off x="5080445" y="3386796"/>
            <a:ext cx="215475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教學.研習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時數規定</a:t>
            </a:r>
            <a:endParaRPr b="1" sz="360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ransition spd="slow" p14:dur="1600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"/>
          <p:cNvSpPr/>
          <p:nvPr/>
        </p:nvSpPr>
        <p:spPr>
          <a:xfrm>
            <a:off x="7835541" y="2342920"/>
            <a:ext cx="3785132" cy="1477715"/>
          </a:xfrm>
          <a:custGeom>
            <a:rect b="b" l="l" r="r" t="t"/>
            <a:pathLst>
              <a:path extrusionOk="0" h="1008000" w="2201563">
                <a:moveTo>
                  <a:pt x="0" y="0"/>
                </a:moveTo>
                <a:lnTo>
                  <a:pt x="2201563" y="0"/>
                </a:lnTo>
                <a:lnTo>
                  <a:pt x="2201563" y="839997"/>
                </a:lnTo>
                <a:cubicBezTo>
                  <a:pt x="2201563" y="932782"/>
                  <a:pt x="2126345" y="1008000"/>
                  <a:pt x="2033560" y="1008000"/>
                </a:cubicBezTo>
                <a:lnTo>
                  <a:pt x="0" y="1008000"/>
                </a:lnTo>
                <a:close/>
              </a:path>
            </a:pathLst>
          </a:custGeom>
          <a:noFill/>
          <a:ln cap="flat" cmpd="sng" w="12700">
            <a:solidFill>
              <a:srgbClr val="A5C0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432000" spcFirstLastPara="1" rIns="10800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依「</a:t>
            </a:r>
            <a:r>
              <a:rPr lang="zh-TW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家庭暴力防治法</a:t>
            </a:r>
            <a:r>
              <a:rPr lang="zh-T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」第60條規定：「高級中等以下學校</a:t>
            </a:r>
            <a:r>
              <a:rPr lang="zh-TW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每學</a:t>
            </a:r>
            <a:r>
              <a:rPr lang="zh-T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年應有</a:t>
            </a:r>
            <a:r>
              <a:rPr lang="zh-TW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4小時</a:t>
            </a:r>
            <a:r>
              <a:rPr lang="zh-T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以上之家庭暴力防治課程，彈性安排於各學年實施。」</a:t>
            </a:r>
            <a:endParaRPr sz="160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98" name="Google Shape;298;p13"/>
          <p:cNvSpPr/>
          <p:nvPr/>
        </p:nvSpPr>
        <p:spPr>
          <a:xfrm flipH="1">
            <a:off x="571327" y="3645908"/>
            <a:ext cx="3732269" cy="2351177"/>
          </a:xfrm>
          <a:custGeom>
            <a:rect b="b" l="l" r="r" t="t"/>
            <a:pathLst>
              <a:path extrusionOk="0" h="1008000" w="2236098">
                <a:moveTo>
                  <a:pt x="2236098" y="0"/>
                </a:moveTo>
                <a:lnTo>
                  <a:pt x="0" y="0"/>
                </a:lnTo>
                <a:lnTo>
                  <a:pt x="0" y="1008000"/>
                </a:lnTo>
                <a:lnTo>
                  <a:pt x="2068095" y="1008000"/>
                </a:lnTo>
                <a:cubicBezTo>
                  <a:pt x="2160880" y="1008000"/>
                  <a:pt x="2236098" y="932782"/>
                  <a:pt x="2236098" y="839997"/>
                </a:cubicBezTo>
                <a:close/>
              </a:path>
            </a:pathLst>
          </a:custGeom>
          <a:noFill/>
          <a:ln cap="flat" cmpd="sng" w="12700">
            <a:solidFill>
              <a:srgbClr val="A5C0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108000" spcFirstLastPara="1" rIns="43200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(二)依「</a:t>
            </a:r>
            <a:r>
              <a:rPr lang="zh-TW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性侵害犯罪防治法</a:t>
            </a:r>
            <a:r>
              <a:rPr lang="zh-TW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」第9條規定略以，高級中等以下學校</a:t>
            </a:r>
            <a:r>
              <a:rPr lang="zh-TW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每學期</a:t>
            </a:r>
            <a:r>
              <a:rPr lang="zh-TW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應實施性侵害防治教育課程，至少</a:t>
            </a:r>
            <a:r>
              <a:rPr lang="zh-TW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2小時</a:t>
            </a:r>
            <a:r>
              <a:rPr lang="zh-TW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。防治教育課程，應包括：他人性自主之尊重、性侵害犯罪之認識、性侵害危機之處理、性侵害防範之技巧、其他與性侵害防治有關之教育等。又幼兒園應實施性侵害防治教育宣導。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7627045" y="287814"/>
            <a:ext cx="4314296" cy="1933633"/>
          </a:xfrm>
          <a:custGeom>
            <a:rect b="b" l="l" r="r" t="t"/>
            <a:pathLst>
              <a:path extrusionOk="0" h="1008000" w="2255258">
                <a:moveTo>
                  <a:pt x="11261" y="0"/>
                </a:moveTo>
                <a:lnTo>
                  <a:pt x="2087255" y="0"/>
                </a:lnTo>
                <a:cubicBezTo>
                  <a:pt x="2180040" y="0"/>
                  <a:pt x="2255258" y="75218"/>
                  <a:pt x="2255258" y="168003"/>
                </a:cubicBezTo>
                <a:lnTo>
                  <a:pt x="2255258" y="1008000"/>
                </a:lnTo>
                <a:lnTo>
                  <a:pt x="0" y="1008000"/>
                </a:lnTo>
                <a:lnTo>
                  <a:pt x="0" y="2274"/>
                </a:lnTo>
                <a:close/>
              </a:path>
            </a:pathLst>
          </a:custGeom>
          <a:noFill/>
          <a:ln cap="flat" cmpd="sng" w="12700">
            <a:solidFill>
              <a:srgbClr val="F29A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432000" spcFirstLastPara="1" rIns="108000" wrap="square" tIns="0">
            <a:noAutofit/>
          </a:bodyPr>
          <a:lstStyle/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250659" y="867116"/>
            <a:ext cx="4536025" cy="2436627"/>
          </a:xfrm>
          <a:custGeom>
            <a:rect b="b" l="l" r="r" t="t"/>
            <a:pathLst>
              <a:path extrusionOk="0" h="1008000" w="2237782">
                <a:moveTo>
                  <a:pt x="168003" y="0"/>
                </a:moveTo>
                <a:lnTo>
                  <a:pt x="2237782" y="0"/>
                </a:lnTo>
                <a:lnTo>
                  <a:pt x="2237782" y="1008000"/>
                </a:lnTo>
                <a:lnTo>
                  <a:pt x="0" y="1008000"/>
                </a:lnTo>
                <a:lnTo>
                  <a:pt x="0" y="168003"/>
                </a:lnTo>
                <a:cubicBezTo>
                  <a:pt x="0" y="75218"/>
                  <a:pt x="75218" y="0"/>
                  <a:pt x="168003" y="0"/>
                </a:cubicBezTo>
                <a:close/>
              </a:path>
            </a:pathLst>
          </a:custGeom>
          <a:noFill/>
          <a:ln cap="flat" cmpd="sng" w="12700">
            <a:solidFill>
              <a:srgbClr val="F29A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108000" spcFirstLastPara="1" rIns="432000" wrap="square" tIns="0">
            <a:normAutofit/>
          </a:bodyPr>
          <a:lstStyle/>
          <a:p>
            <a:pPr indent="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(一)依「</a:t>
            </a:r>
            <a:r>
              <a:rPr lang="zh-TW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性別平等教育法</a:t>
            </a:r>
            <a:r>
              <a:rPr lang="zh-TW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」第18條規定略以，國民中小學除應將性別平等教育融入課程外，</a:t>
            </a:r>
            <a:r>
              <a:rPr lang="zh-TW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每學期</a:t>
            </a:r>
            <a:r>
              <a:rPr lang="zh-TW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應實施性別平等教育相關課程或活動至少</a:t>
            </a:r>
            <a:r>
              <a:rPr lang="zh-TW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4小時</a:t>
            </a:r>
            <a:r>
              <a:rPr lang="zh-TW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；又依「性別平等教育法施行細則」第13條規定略以，前開性別平等教育相關課程，應涵蓋情感教育、性教育、認識及尊重不同性別、性別特徵、性別特質、性別認同、性傾向教育，及性侵害、性騷擾、性霸凌防治教育等課程，以提升學生之性別平等意識。 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4275906" y="4566016"/>
            <a:ext cx="282867" cy="343763"/>
          </a:xfrm>
          <a:prstGeom prst="chevron">
            <a:avLst>
              <a:gd fmla="val 50000" name="adj"/>
            </a:avLst>
          </a:prstGeom>
          <a:solidFill>
            <a:srgbClr val="A5C0A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 flipH="1">
            <a:off x="7260105" y="1436902"/>
            <a:ext cx="319084" cy="214673"/>
          </a:xfrm>
          <a:prstGeom prst="chevron">
            <a:avLst>
              <a:gd fmla="val 50000" name="adj"/>
            </a:avLst>
          </a:prstGeom>
          <a:solidFill>
            <a:srgbClr val="F29A5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4795266" y="1469535"/>
            <a:ext cx="345883" cy="214673"/>
          </a:xfrm>
          <a:prstGeom prst="chevron">
            <a:avLst>
              <a:gd fmla="val 50000" name="adj"/>
            </a:avLst>
          </a:prstGeom>
          <a:solidFill>
            <a:srgbClr val="F29A5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3"/>
          <p:cNvSpPr/>
          <p:nvPr/>
        </p:nvSpPr>
        <p:spPr>
          <a:xfrm flipH="1">
            <a:off x="7419426" y="2975434"/>
            <a:ext cx="355904" cy="296682"/>
          </a:xfrm>
          <a:prstGeom prst="chevron">
            <a:avLst>
              <a:gd fmla="val 50000" name="adj"/>
            </a:avLst>
          </a:prstGeom>
          <a:solidFill>
            <a:srgbClr val="A5C0A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5" name="Google Shape;305;p13"/>
          <p:cNvGrpSpPr/>
          <p:nvPr/>
        </p:nvGrpSpPr>
        <p:grpSpPr>
          <a:xfrm>
            <a:off x="4052811" y="1102395"/>
            <a:ext cx="4099280" cy="3649205"/>
            <a:chOff x="4011867" y="1580069"/>
            <a:chExt cx="4099280" cy="3649205"/>
          </a:xfrm>
        </p:grpSpPr>
        <p:grpSp>
          <p:nvGrpSpPr>
            <p:cNvPr id="306" name="Google Shape;306;p13"/>
            <p:cNvGrpSpPr/>
            <p:nvPr/>
          </p:nvGrpSpPr>
          <p:grpSpPr>
            <a:xfrm>
              <a:off x="4664127" y="1580069"/>
              <a:ext cx="2885559" cy="3649205"/>
              <a:chOff x="4664127" y="1580069"/>
              <a:chExt cx="2885559" cy="3649205"/>
            </a:xfrm>
          </p:grpSpPr>
          <p:sp>
            <p:nvSpPr>
              <p:cNvPr id="307" name="Google Shape;307;p13"/>
              <p:cNvSpPr/>
              <p:nvPr/>
            </p:nvSpPr>
            <p:spPr>
              <a:xfrm>
                <a:off x="4664127" y="3561335"/>
                <a:ext cx="2795364" cy="1667939"/>
              </a:xfrm>
              <a:prstGeom prst="diamond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4754322" y="1580069"/>
                <a:ext cx="2795364" cy="1588580"/>
              </a:xfrm>
              <a:prstGeom prst="diamond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865B3E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sp>
          <p:nvSpPr>
            <p:cNvPr id="309" name="Google Shape;309;p13"/>
            <p:cNvSpPr/>
            <p:nvPr/>
          </p:nvSpPr>
          <p:spPr>
            <a:xfrm rot="-1887518">
              <a:off x="5559572" y="3218006"/>
              <a:ext cx="2389399" cy="1294451"/>
            </a:xfrm>
            <a:custGeom>
              <a:rect b="b" l="l" r="r" t="t"/>
              <a:pathLst>
                <a:path extrusionOk="0" h="886487" w="1635627">
                  <a:moveTo>
                    <a:pt x="1635627" y="14864"/>
                  </a:moveTo>
                  <a:lnTo>
                    <a:pt x="1102360" y="886487"/>
                  </a:lnTo>
                  <a:lnTo>
                    <a:pt x="0" y="871623"/>
                  </a:lnTo>
                  <a:lnTo>
                    <a:pt x="533267" y="0"/>
                  </a:lnTo>
                  <a:close/>
                </a:path>
              </a:pathLst>
            </a:custGeom>
            <a:solidFill>
              <a:srgbClr val="F0893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FFFFFF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02</a:t>
              </a:r>
              <a:endParaRPr b="1" sz="3000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 flipH="1" rot="1887518">
              <a:off x="4174648" y="3220325"/>
              <a:ext cx="2389399" cy="1296772"/>
            </a:xfrm>
            <a:custGeom>
              <a:rect b="b" l="l" r="r" t="t"/>
              <a:pathLst>
                <a:path extrusionOk="0" h="886487" w="1635627">
                  <a:moveTo>
                    <a:pt x="1635627" y="14864"/>
                  </a:moveTo>
                  <a:lnTo>
                    <a:pt x="1102360" y="886487"/>
                  </a:lnTo>
                  <a:lnTo>
                    <a:pt x="0" y="871623"/>
                  </a:lnTo>
                  <a:lnTo>
                    <a:pt x="533267" y="0"/>
                  </a:lnTo>
                  <a:close/>
                </a:path>
              </a:pathLst>
            </a:custGeom>
            <a:solidFill>
              <a:srgbClr val="F29A5B">
                <a:alpha val="800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FFFFFF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01</a:t>
              </a:r>
              <a:endParaRPr b="1" sz="3000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311" name="Google Shape;311;p13"/>
          <p:cNvGrpSpPr/>
          <p:nvPr/>
        </p:nvGrpSpPr>
        <p:grpSpPr>
          <a:xfrm>
            <a:off x="4053416" y="3886869"/>
            <a:ext cx="4098674" cy="2351175"/>
            <a:chOff x="4012472" y="4364543"/>
            <a:chExt cx="4098674" cy="2351175"/>
          </a:xfrm>
        </p:grpSpPr>
        <p:sp>
          <p:nvSpPr>
            <p:cNvPr id="312" name="Google Shape;312;p13"/>
            <p:cNvSpPr/>
            <p:nvPr/>
          </p:nvSpPr>
          <p:spPr>
            <a:xfrm rot="-1887518">
              <a:off x="5559572" y="4892905"/>
              <a:ext cx="2389399" cy="1294451"/>
            </a:xfrm>
            <a:custGeom>
              <a:rect b="b" l="l" r="r" t="t"/>
              <a:pathLst>
                <a:path extrusionOk="0" h="886487" w="1635627">
                  <a:moveTo>
                    <a:pt x="1635627" y="14864"/>
                  </a:moveTo>
                  <a:lnTo>
                    <a:pt x="1102360" y="886487"/>
                  </a:lnTo>
                  <a:lnTo>
                    <a:pt x="0" y="871623"/>
                  </a:lnTo>
                  <a:lnTo>
                    <a:pt x="533267" y="0"/>
                  </a:lnTo>
                  <a:close/>
                </a:path>
              </a:pathLst>
            </a:custGeom>
            <a:solidFill>
              <a:srgbClr val="85AA8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FFFFFF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04</a:t>
              </a:r>
              <a:endParaRPr b="1" sz="3000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 flipH="1" rot="1887518">
              <a:off x="4174648" y="4892905"/>
              <a:ext cx="2389399" cy="1294451"/>
            </a:xfrm>
            <a:custGeom>
              <a:rect b="b" l="l" r="r" t="t"/>
              <a:pathLst>
                <a:path extrusionOk="0" h="886487" w="1635627">
                  <a:moveTo>
                    <a:pt x="1635627" y="14864"/>
                  </a:moveTo>
                  <a:lnTo>
                    <a:pt x="1102360" y="886487"/>
                  </a:lnTo>
                  <a:lnTo>
                    <a:pt x="0" y="871623"/>
                  </a:lnTo>
                  <a:lnTo>
                    <a:pt x="533267" y="0"/>
                  </a:lnTo>
                  <a:close/>
                </a:path>
              </a:pathLst>
            </a:custGeom>
            <a:solidFill>
              <a:srgbClr val="A5C0A4">
                <a:alpha val="800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FFFFFF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03</a:t>
              </a:r>
              <a:endParaRPr b="1" sz="3000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314" name="Google Shape;314;p13"/>
          <p:cNvSpPr/>
          <p:nvPr/>
        </p:nvSpPr>
        <p:spPr>
          <a:xfrm>
            <a:off x="7755613" y="3936745"/>
            <a:ext cx="3525892" cy="2308324"/>
          </a:xfrm>
          <a:prstGeom prst="rect">
            <a:avLst/>
          </a:prstGeom>
          <a:noFill/>
          <a:ln cap="flat" cmpd="sng" w="9525">
            <a:solidFill>
              <a:srgbClr val="865B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依「</a:t>
            </a:r>
            <a:r>
              <a:rPr lang="zh-TW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學生懷孕受教權維護及輔導協助要點</a:t>
            </a:r>
            <a:r>
              <a:rPr lang="zh-TW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」第4點規定略，學校應於相關課程、教育活動、集會或研習，納入維護學生懷孕受教權及情感教育相關議題之宣導、訓練，</a:t>
            </a:r>
            <a:r>
              <a:rPr lang="zh-TW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每學年</a:t>
            </a:r>
            <a:r>
              <a:rPr lang="zh-TW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應辦理至少一場</a:t>
            </a:r>
            <a:r>
              <a:rPr lang="zh-TW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宣導或訓練。 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3"/>
          <p:cNvSpPr/>
          <p:nvPr/>
        </p:nvSpPr>
        <p:spPr>
          <a:xfrm>
            <a:off x="7243549" y="341043"/>
            <a:ext cx="4697792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(三)</a:t>
            </a:r>
            <a:r>
              <a:rPr lang="zh-TW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依「</a:t>
            </a:r>
            <a:r>
              <a:rPr lang="zh-TW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兒童及少年性剝削防制條例</a:t>
            </a:r>
            <a:r>
              <a:rPr lang="zh-TW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」第4條規定略以，高級中等以下學校</a:t>
            </a:r>
            <a:r>
              <a:rPr lang="zh-TW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每學年</a:t>
            </a:r>
            <a:r>
              <a:rPr lang="zh-TW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應辦理兒童及少年性剝削防制教育</a:t>
            </a:r>
            <a:r>
              <a:rPr lang="zh-TW" sz="1600">
                <a:solidFill>
                  <a:srgbClr val="EF1F01"/>
                </a:solidFill>
                <a:latin typeface="Calibri"/>
                <a:ea typeface="Calibri"/>
                <a:cs typeface="Calibri"/>
                <a:sym typeface="Calibri"/>
              </a:rPr>
              <a:t>課程</a:t>
            </a:r>
            <a:r>
              <a:rPr lang="zh-TW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或教育</a:t>
            </a:r>
            <a:r>
              <a:rPr lang="zh-TW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宣導</a:t>
            </a:r>
            <a:r>
              <a:rPr lang="zh-TW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。前項兒童及少年性剝削教育課程或教育宣導內容包含：性不得作為交易對象之宣導、性剝削 犯罪之認識、遭受性剝削之處境、網路安全及正確使用 網路之知識、其他有關性剝削防制事項等</a:t>
            </a:r>
            <a:endParaRPr/>
          </a:p>
        </p:txBody>
      </p:sp>
      <p:sp>
        <p:nvSpPr>
          <p:cNvPr id="316" name="Google Shape;316;p13"/>
          <p:cNvSpPr/>
          <p:nvPr/>
        </p:nvSpPr>
        <p:spPr>
          <a:xfrm flipH="1">
            <a:off x="7504164" y="4889929"/>
            <a:ext cx="355904" cy="296682"/>
          </a:xfrm>
          <a:prstGeom prst="chevron">
            <a:avLst>
              <a:gd fmla="val 50000" name="adj"/>
            </a:avLst>
          </a:prstGeom>
          <a:solidFill>
            <a:srgbClr val="A5C0A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3"/>
          <p:cNvSpPr/>
          <p:nvPr/>
        </p:nvSpPr>
        <p:spPr>
          <a:xfrm>
            <a:off x="5232997" y="1472579"/>
            <a:ext cx="185955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教育人員之義務</a:t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13"/>
          <p:cNvPicPr preferRelativeResize="0"/>
          <p:nvPr/>
        </p:nvPicPr>
        <p:blipFill rotWithShape="1">
          <a:blip r:embed="rId3">
            <a:alphaModFix/>
          </a:blip>
          <a:srcRect b="28625" l="0" r="0" t="33469"/>
          <a:stretch/>
        </p:blipFill>
        <p:spPr>
          <a:xfrm>
            <a:off x="5183592" y="37264"/>
            <a:ext cx="1739722" cy="760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6"/>
          <p:cNvSpPr txBox="1"/>
          <p:nvPr/>
        </p:nvSpPr>
        <p:spPr>
          <a:xfrm>
            <a:off x="7900054" y="1063291"/>
            <a:ext cx="2428333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lang="zh-TW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.家庭暴力防治</a:t>
            </a:r>
            <a:endParaRPr b="1" sz="2400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4" name="Google Shape;324;p26"/>
          <p:cNvSpPr/>
          <p:nvPr/>
        </p:nvSpPr>
        <p:spPr>
          <a:xfrm>
            <a:off x="1625425" y="1786903"/>
            <a:ext cx="2512193" cy="58737"/>
          </a:xfrm>
          <a:prstGeom prst="rect">
            <a:avLst/>
          </a:prstGeom>
          <a:solidFill>
            <a:srgbClr val="F29A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C23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6"/>
          <p:cNvSpPr/>
          <p:nvPr/>
        </p:nvSpPr>
        <p:spPr>
          <a:xfrm>
            <a:off x="785277" y="4121119"/>
            <a:ext cx="3761805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國民中小學除應將性別平等教育融入課程外,每學期應實施性別平等教育相關課程或活動至少</a:t>
            </a:r>
            <a:r>
              <a:rPr lang="zh-TW" sz="1800">
                <a:solidFill>
                  <a:srgbClr val="EF1F01"/>
                </a:solidFill>
                <a:latin typeface="Calibri"/>
                <a:ea typeface="Calibri"/>
                <a:cs typeface="Calibri"/>
                <a:sym typeface="Calibri"/>
              </a:rPr>
              <a:t>4小時</a:t>
            </a:r>
            <a:r>
              <a:rPr lang="zh-TW" sz="18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。(性別平等教育法第17條)</a:t>
            </a:r>
            <a:endParaRPr sz="1600">
              <a:solidFill>
                <a:srgbClr val="FF66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TW" sz="16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rgbClr val="FF66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6"/>
          <p:cNvSpPr txBox="1"/>
          <p:nvPr/>
        </p:nvSpPr>
        <p:spPr>
          <a:xfrm>
            <a:off x="1238957" y="3457560"/>
            <a:ext cx="2512193" cy="582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zh-TW" sz="24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.性別平等教育</a:t>
            </a:r>
            <a:endParaRPr b="1" sz="2400">
              <a:solidFill>
                <a:srgbClr val="FF66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7" name="Google Shape;327;p26"/>
          <p:cNvSpPr/>
          <p:nvPr/>
        </p:nvSpPr>
        <p:spPr>
          <a:xfrm>
            <a:off x="1357136" y="4040172"/>
            <a:ext cx="2512193" cy="52387"/>
          </a:xfrm>
          <a:prstGeom prst="rect">
            <a:avLst/>
          </a:prstGeom>
          <a:solidFill>
            <a:srgbClr val="C8D8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C23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6"/>
          <p:cNvSpPr/>
          <p:nvPr/>
        </p:nvSpPr>
        <p:spPr>
          <a:xfrm>
            <a:off x="4927602" y="4767496"/>
            <a:ext cx="3069383" cy="751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865B3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第9條，</a:t>
            </a:r>
            <a:r>
              <a:rPr lang="zh-TW" sz="1800">
                <a:solidFill>
                  <a:srgbClr val="865B3E"/>
                </a:solidFill>
                <a:latin typeface="Calibri"/>
                <a:ea typeface="Calibri"/>
                <a:cs typeface="Calibri"/>
                <a:sym typeface="Calibri"/>
              </a:rPr>
              <a:t>高級中等以下學校每學期應實施課程</a:t>
            </a:r>
            <a:r>
              <a:rPr lang="zh-TW" sz="1800">
                <a:solidFill>
                  <a:srgbClr val="865B3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至少2小時。</a:t>
            </a:r>
            <a:endParaRPr sz="1800">
              <a:solidFill>
                <a:srgbClr val="865B3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65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6"/>
          <p:cNvSpPr txBox="1"/>
          <p:nvPr/>
        </p:nvSpPr>
        <p:spPr>
          <a:xfrm>
            <a:off x="4779363" y="4110536"/>
            <a:ext cx="3031518" cy="582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B09277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</a:t>
            </a:r>
            <a:r>
              <a:rPr b="1" lang="zh-TW" sz="2400">
                <a:solidFill>
                  <a:srgbClr val="B09277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.性侵害犯罪防治法</a:t>
            </a:r>
            <a:endParaRPr b="1" sz="2400">
              <a:solidFill>
                <a:srgbClr val="B09277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30" name="Google Shape;330;p26"/>
          <p:cNvSpPr/>
          <p:nvPr/>
        </p:nvSpPr>
        <p:spPr>
          <a:xfrm>
            <a:off x="5183820" y="4601567"/>
            <a:ext cx="2512193" cy="57151"/>
          </a:xfrm>
          <a:prstGeom prst="rect">
            <a:avLst/>
          </a:prstGeom>
          <a:solidFill>
            <a:srgbClr val="B092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C23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6"/>
          <p:cNvSpPr/>
          <p:nvPr/>
        </p:nvSpPr>
        <p:spPr>
          <a:xfrm>
            <a:off x="7616253" y="1755459"/>
            <a:ext cx="4209033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各級中小學每學年應有4小時以上之家庭暴力防治課程,但得於總時數不變下,彈性安   排於各學年實施。(家庭暴力防治法第60條)</a:t>
            </a:r>
            <a:endParaRPr sz="1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6"/>
          <p:cNvSpPr/>
          <p:nvPr/>
        </p:nvSpPr>
        <p:spPr>
          <a:xfrm>
            <a:off x="7733777" y="1569666"/>
            <a:ext cx="2504256" cy="45719"/>
          </a:xfrm>
          <a:prstGeom prst="rect">
            <a:avLst/>
          </a:prstGeom>
          <a:solidFill>
            <a:srgbClr val="A5C0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6"/>
          <p:cNvSpPr/>
          <p:nvPr/>
        </p:nvSpPr>
        <p:spPr>
          <a:xfrm>
            <a:off x="1368185" y="1866277"/>
            <a:ext cx="3605808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高級中等以下學校每學年應在正式課程外實施</a:t>
            </a:r>
            <a:r>
              <a:rPr lang="zh-TW" sz="1800">
                <a:solidFill>
                  <a:srgbClr val="EF1F01"/>
                </a:solidFill>
                <a:latin typeface="Calibri"/>
                <a:ea typeface="Calibri"/>
                <a:cs typeface="Calibri"/>
                <a:sym typeface="Calibri"/>
              </a:rPr>
              <a:t>4小時</a:t>
            </a:r>
            <a:r>
              <a:rPr lang="zh-TW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以上家庭教育課程及活動,並應    會同家長會理親職教育。(家庭教育法第12條)</a:t>
            </a:r>
            <a:endParaRPr sz="16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TW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6"/>
          <p:cNvSpPr/>
          <p:nvPr/>
        </p:nvSpPr>
        <p:spPr>
          <a:xfrm>
            <a:off x="5183820" y="1725366"/>
            <a:ext cx="2171700" cy="2163490"/>
          </a:xfrm>
          <a:prstGeom prst="ellipse">
            <a:avLst/>
          </a:prstGeom>
          <a:solidFill>
            <a:srgbClr val="C8D85B"/>
          </a:solidFill>
          <a:ln>
            <a:noFill/>
          </a:ln>
          <a:effectLst>
            <a:outerShdw blurRad="63500" sx="102000" rotWithShape="0" algn="ctr" sy="102000">
              <a:srgbClr val="7E8286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D2689D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35" name="Google Shape;335;p26"/>
          <p:cNvSpPr txBox="1"/>
          <p:nvPr/>
        </p:nvSpPr>
        <p:spPr>
          <a:xfrm>
            <a:off x="1863612" y="1245627"/>
            <a:ext cx="21717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zh-TW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.家庭教育</a:t>
            </a:r>
            <a:endParaRPr b="1" sz="2400">
              <a:solidFill>
                <a:srgbClr val="00B05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36" name="Google Shape;336;p26"/>
          <p:cNvSpPr/>
          <p:nvPr/>
        </p:nvSpPr>
        <p:spPr>
          <a:xfrm>
            <a:off x="4652758" y="64636"/>
            <a:ext cx="34324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rgbClr val="865B3E"/>
                </a:solidFill>
                <a:latin typeface="Calibri"/>
                <a:ea typeface="Calibri"/>
                <a:cs typeface="Calibri"/>
                <a:sym typeface="Calibri"/>
              </a:rPr>
              <a:t>教學時數規定</a:t>
            </a:r>
            <a:endParaRPr b="1" sz="3600">
              <a:solidFill>
                <a:srgbClr val="865B3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37" name="Google Shape;337;p26"/>
          <p:cNvSpPr/>
          <p:nvPr/>
        </p:nvSpPr>
        <p:spPr>
          <a:xfrm>
            <a:off x="5382052" y="2571250"/>
            <a:ext cx="18261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教學時數</a:t>
            </a:r>
            <a:endParaRPr b="1"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6"/>
          <p:cNvSpPr txBox="1"/>
          <p:nvPr/>
        </p:nvSpPr>
        <p:spPr>
          <a:xfrm>
            <a:off x="7527803" y="3260879"/>
            <a:ext cx="4209032" cy="582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0070C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5.兒童及少年性剝削防制條例</a:t>
            </a:r>
            <a:endParaRPr b="1" sz="2400">
              <a:solidFill>
                <a:srgbClr val="0070C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39" name="Google Shape;339;p26"/>
          <p:cNvSpPr/>
          <p:nvPr/>
        </p:nvSpPr>
        <p:spPr>
          <a:xfrm>
            <a:off x="8253203" y="3748018"/>
            <a:ext cx="2512193" cy="523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C23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6"/>
          <p:cNvSpPr/>
          <p:nvPr/>
        </p:nvSpPr>
        <p:spPr>
          <a:xfrm>
            <a:off x="8116560" y="3886576"/>
            <a:ext cx="3031518" cy="582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70C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第4條，</a:t>
            </a:r>
            <a:r>
              <a:rPr lang="zh-TW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高級中等以下學校每學年應辦理課程或宣導</a:t>
            </a:r>
            <a:r>
              <a:rPr lang="zh-TW" sz="1800">
                <a:solidFill>
                  <a:srgbClr val="0070C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" name="Google Shape;345;p27"/>
          <p:cNvGraphicFramePr/>
          <p:nvPr/>
        </p:nvGraphicFramePr>
        <p:xfrm>
          <a:off x="659716" y="12533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{7D82EFC2-5B83-4353-B189-254A307718A7}</a:tableStyleId>
              </a:tblPr>
              <a:tblGrid>
                <a:gridCol w="5401875"/>
                <a:gridCol w="2355950"/>
                <a:gridCol w="2728900"/>
              </a:tblGrid>
              <a:tr h="497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300" u="none" cap="none" strike="noStrike">
                          <a:solidFill>
                            <a:srgbClr val="0070C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研習名稱</a:t>
                      </a:r>
                      <a:endParaRPr sz="12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3525" marB="43525" marR="87025" marL="87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300" u="none" cap="none" strike="noStrike">
                          <a:solidFill>
                            <a:srgbClr val="0070C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時數</a:t>
                      </a:r>
                      <a:endParaRPr sz="12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3525" marB="43525" marR="87025" marL="87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cap="none" strike="noStrike">
                          <a:solidFill>
                            <a:srgbClr val="0070C0"/>
                          </a:solidFill>
                        </a:rPr>
                        <a:t> </a:t>
                      </a:r>
                      <a:endParaRPr/>
                    </a:p>
                  </a:txBody>
                  <a:tcPr marT="43525" marB="43525" marR="87025" marL="87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300" u="none" cap="none" strike="noStrike">
                          <a:solidFill>
                            <a:srgbClr val="0070C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家庭教育</a:t>
                      </a:r>
                      <a:endParaRPr b="0" i="0" sz="1200" u="none" cap="none" strike="noStrike">
                        <a:solidFill>
                          <a:srgbClr val="0070C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3525" marB="43525" marR="87025" marL="87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300" u="none" cap="none" strike="noStrike">
                          <a:solidFill>
                            <a:srgbClr val="0070C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4小時/年</a:t>
                      </a:r>
                      <a:endParaRPr b="0" i="0" sz="1200" u="none" cap="none" strike="noStrike">
                        <a:solidFill>
                          <a:srgbClr val="0070C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3525" marB="43525" marR="87025" marL="87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3525" marB="43525" marR="87025" marL="87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300" u="none" cap="none" strike="noStrike">
                          <a:solidFill>
                            <a:srgbClr val="0070C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輔導知能</a:t>
                      </a:r>
                      <a:endParaRPr b="0" i="0" sz="1200" u="none" cap="none" strike="noStrike">
                        <a:solidFill>
                          <a:srgbClr val="0070C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3525" marB="43525" marR="87025" marL="87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300" u="none" cap="none" strike="noStrike">
                          <a:solidFill>
                            <a:srgbClr val="0070C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3小時/年</a:t>
                      </a:r>
                      <a:endParaRPr b="0" i="0" sz="1200" u="none" cap="none" strike="noStrike">
                        <a:solidFill>
                          <a:srgbClr val="0070C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3525" marB="43525" marR="87025" marL="87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1500" u="none" cap="none" strike="noStrike">
                          <a:solidFill>
                            <a:srgbClr val="FF66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輔導主任或組長、輔導教師及專業輔導人員，每年應接受在職進修課程至少十八小時</a:t>
                      </a:r>
                      <a:endParaRPr sz="1200" u="none" cap="none" strike="noStrike">
                        <a:solidFill>
                          <a:srgbClr val="FF6600"/>
                        </a:solidFill>
                      </a:endParaRPr>
                    </a:p>
                  </a:txBody>
                  <a:tcPr marT="43525" marB="43525" marR="87025" marL="87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300" u="none" cap="none" strike="noStrike">
                          <a:solidFill>
                            <a:srgbClr val="0070C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特殊教育專業知能研習</a:t>
                      </a:r>
                      <a:endParaRPr sz="12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3525" marB="43525" marR="87025" marL="87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300" u="none" cap="none" strike="noStrike">
                          <a:solidFill>
                            <a:srgbClr val="0070C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3小時/年</a:t>
                      </a:r>
                      <a:endParaRPr sz="12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3525" marB="43525" marR="87025" marL="87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cap="none" strike="noStrike">
                          <a:solidFill>
                            <a:srgbClr val="0070C0"/>
                          </a:solidFill>
                        </a:rPr>
                        <a:t> </a:t>
                      </a:r>
                      <a:endParaRPr/>
                    </a:p>
                  </a:txBody>
                  <a:tcPr marT="43525" marB="43525" marR="87025" marL="87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9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300" u="none" cap="none" strike="noStrike">
                          <a:solidFill>
                            <a:srgbClr val="0070C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性別平等教育研習(含教職員工)</a:t>
                      </a:r>
                      <a:endParaRPr sz="12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3525" marB="43525" marR="87025" marL="87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300" u="none" cap="none" strike="noStrike">
                          <a:solidFill>
                            <a:srgbClr val="0070C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2小時/年</a:t>
                      </a:r>
                      <a:endParaRPr sz="12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3525" marB="43525" marR="87025" marL="87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cap="none" strike="noStrike">
                          <a:solidFill>
                            <a:srgbClr val="0070C0"/>
                          </a:solidFill>
                        </a:rPr>
                        <a:t> </a:t>
                      </a:r>
                      <a:endParaRPr/>
                    </a:p>
                  </a:txBody>
                  <a:tcPr marT="43525" marB="43525" marR="87025" marL="87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300" u="none" cap="none" strike="noStrike">
                          <a:solidFill>
                            <a:srgbClr val="0070C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生命教育</a:t>
                      </a:r>
                      <a:endParaRPr sz="12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3525" marB="43525" marR="87025" marL="87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300" u="none" cap="none" strike="noStrike">
                          <a:solidFill>
                            <a:srgbClr val="0070C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2小時/年</a:t>
                      </a:r>
                      <a:endParaRPr sz="12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3525" marB="43525" marR="87025" marL="87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cap="none" strike="noStrike">
                          <a:solidFill>
                            <a:srgbClr val="0070C0"/>
                          </a:solidFill>
                        </a:rPr>
                        <a:t> </a:t>
                      </a:r>
                      <a:endParaRPr/>
                    </a:p>
                  </a:txBody>
                  <a:tcPr marT="43525" marB="43525" marR="87025" marL="87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3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300" u="none" cap="none" strike="noStrike">
                          <a:solidFill>
                            <a:srgbClr val="0070C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兒童少年保護研習</a:t>
                      </a:r>
                      <a:endParaRPr sz="12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3525" marB="43525" marR="87025" marL="87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zh-TW" sz="2300" u="none" cap="none" strike="noStrike">
                          <a:solidFill>
                            <a:srgbClr val="0070C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1小時/年</a:t>
                      </a:r>
                      <a:endParaRPr sz="1200" u="none" cap="none" strike="noStrike">
                        <a:solidFill>
                          <a:srgbClr val="0070C0"/>
                        </a:solidFill>
                      </a:endParaRPr>
                    </a:p>
                  </a:txBody>
                  <a:tcPr marT="43525" marB="43525" marR="87025" marL="87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u="none" cap="none" strike="noStrike">
                          <a:solidFill>
                            <a:srgbClr val="0070C0"/>
                          </a:solidFill>
                        </a:rPr>
                        <a:t> </a:t>
                      </a:r>
                      <a:endParaRPr/>
                    </a:p>
                  </a:txBody>
                  <a:tcPr marT="43525" marB="43525" marR="87025" marL="870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6" name="Google Shape;346;p27"/>
          <p:cNvSpPr/>
          <p:nvPr/>
        </p:nvSpPr>
        <p:spPr>
          <a:xfrm>
            <a:off x="3500151" y="315000"/>
            <a:ext cx="5468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每學期教師</a:t>
            </a:r>
            <a:r>
              <a:rPr b="1" lang="zh-TW" sz="36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研習時數規定</a:t>
            </a:r>
            <a:endParaRPr b="1" sz="3600">
              <a:solidFill>
                <a:srgbClr val="00B0F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531170_162158900000_2" id="351" name="Google Shape;351;p12"/>
          <p:cNvPicPr preferRelativeResize="0"/>
          <p:nvPr/>
        </p:nvPicPr>
        <p:blipFill rotWithShape="1">
          <a:blip r:embed="rId3">
            <a:alphaModFix/>
          </a:blip>
          <a:srcRect b="5380" l="0" r="0" t="0"/>
          <a:stretch/>
        </p:blipFill>
        <p:spPr>
          <a:xfrm>
            <a:off x="3147439" y="617402"/>
            <a:ext cx="5868987" cy="553878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2"/>
          <p:cNvSpPr txBox="1"/>
          <p:nvPr/>
        </p:nvSpPr>
        <p:spPr>
          <a:xfrm>
            <a:off x="5722699" y="2564878"/>
            <a:ext cx="71846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595959"/>
                </a:solidFill>
                <a:latin typeface="Impact"/>
                <a:ea typeface="Impact"/>
                <a:cs typeface="Impact"/>
                <a:sym typeface="Impact"/>
              </a:rPr>
              <a:t>02</a:t>
            </a:r>
            <a:endParaRPr sz="4000">
              <a:solidFill>
                <a:srgbClr val="59595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53" name="Google Shape;353;p12"/>
          <p:cNvSpPr txBox="1"/>
          <p:nvPr/>
        </p:nvSpPr>
        <p:spPr>
          <a:xfrm>
            <a:off x="5107197" y="3272764"/>
            <a:ext cx="266793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7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通報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zh-TW" sz="7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7200">
              <a:solidFill>
                <a:srgbClr val="0070C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ransition spd="slow" p14:dur="1600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2754703" y="310551"/>
            <a:ext cx="609600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教育人員之義務</a:t>
            </a:r>
            <a:endParaRPr sz="4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TW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4"/>
          <p:cNvSpPr/>
          <p:nvPr/>
        </p:nvSpPr>
        <p:spPr>
          <a:xfrm>
            <a:off x="856888" y="1245477"/>
            <a:ext cx="10978553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學校、教育人員在兒少保護網絡中的權責為：</a:t>
            </a:r>
            <a:endParaRPr sz="3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TW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通報的責任─根據兒童及少年福利法第34條第1項、家庭暴力防治法第50條第1項、性侵害犯罪防治法第8條第1項、兒童及少年性交易防制條例第9條第1項、身心障礙者權益保護法第76條第1項等相關責任通報之規定，</a:t>
            </a:r>
            <a:r>
              <a:rPr b="1" lang="zh-TW" sz="3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發現任何疑似兒少保護、家暴、性侵、性騷擾、高風險的學生，從</a:t>
            </a:r>
            <a:r>
              <a:rPr b="1" lang="zh-TW" sz="3200" u="sng">
                <a:solidFill>
                  <a:srgbClr val="FF0000"/>
                </a:solidFill>
                <a:highlight>
                  <a:schemeClr val="accent4"/>
                </a:highlight>
                <a:latin typeface="Calibri"/>
                <a:ea typeface="Calibri"/>
                <a:cs typeface="Calibri"/>
                <a:sym typeface="Calibri"/>
              </a:rPr>
              <a:t>知悉</a:t>
            </a:r>
            <a:r>
              <a:rPr b="1" lang="zh-TW" sz="3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事件開始，</a:t>
            </a:r>
            <a:r>
              <a:rPr b="1" lang="zh-TW" sz="3200" u="sng">
                <a:solidFill>
                  <a:srgbClr val="FF0000"/>
                </a:solidFill>
                <a:highlight>
                  <a:schemeClr val="accent4"/>
                </a:highlight>
                <a:latin typeface="Calibri"/>
                <a:ea typeface="Calibri"/>
                <a:cs typeface="Calibri"/>
                <a:sym typeface="Calibri"/>
              </a:rPr>
              <a:t>24小時</a:t>
            </a:r>
            <a:r>
              <a:rPr b="1" lang="zh-TW" sz="3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內完成所有通報  (包含假日)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5"/>
          <p:cNvSpPr/>
          <p:nvPr/>
        </p:nvSpPr>
        <p:spPr>
          <a:xfrm>
            <a:off x="1351472" y="1758425"/>
            <a:ext cx="948905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6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如果沒有通報，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60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會受到何種處罰？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"/>
          <p:cNvSpPr/>
          <p:nvPr/>
        </p:nvSpPr>
        <p:spPr>
          <a:xfrm>
            <a:off x="1501000" y="816474"/>
            <a:ext cx="9644400" cy="54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依法，教育人員為責任通報者，因此，若無正當理由不通報使得兒童、少年陷於危險者，將面臨以下裁罰：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兒童及少年福利法第61條</a:t>
            </a: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：違反第34條第1項 無正當理由者，依法應處新台幣</a:t>
            </a:r>
            <a:r>
              <a:rPr b="1"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6,000</a:t>
            </a: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元以上</a:t>
            </a:r>
            <a:r>
              <a:rPr b="1"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30,000</a:t>
            </a: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元以下罰鍰。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家庭暴力防治法第62條第1項</a:t>
            </a: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：違反第50條第1項 規定者，由直轄市、縣（市）主管機關處新臺幣6,000元以上30,000元以下罰鍰。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</a:t>
            </a:r>
            <a:r>
              <a:rPr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兒童及少年性交易防制條例第36條</a:t>
            </a: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：違反第9條第1項 之規定者，處新台幣6,000元以上30,000元以下罰鍰。</a:t>
            </a:r>
            <a:endParaRPr sz="24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solidFill>
                  <a:schemeClr val="dk1"/>
                </a:solidFill>
                <a:highlight>
                  <a:srgbClr val="E4F6F6"/>
                </a:highlight>
              </a:rPr>
              <a:t>4</a:t>
            </a:r>
            <a:r>
              <a:rPr lang="zh-TW" sz="2000">
                <a:solidFill>
                  <a:schemeClr val="dk1"/>
                </a:solidFill>
                <a:highlight>
                  <a:srgbClr val="E4F6F6"/>
                </a:highlight>
              </a:rPr>
              <a:t>.學校校長、教師、職員或工友知悉服務學校發生疑似校園性侵害、性騷擾或性霸凌事件，未於二十四小時內，依學校防治規定所定權責，向學校及當地直轄市、縣（市）主管機關通報。</a:t>
            </a:r>
            <a:r>
              <a:rPr b="1" lang="zh-TW" sz="2000">
                <a:solidFill>
                  <a:srgbClr val="EF1F01"/>
                </a:solidFill>
                <a:highlight>
                  <a:srgbClr val="E4F6F6"/>
                </a:highlight>
              </a:rPr>
              <a:t>三萬元以上十五萬元以下罰鍰</a:t>
            </a:r>
            <a:r>
              <a:rPr lang="zh-TW" sz="2000">
                <a:solidFill>
                  <a:schemeClr val="dk1"/>
                </a:solidFill>
                <a:highlight>
                  <a:srgbClr val="E4F6F6"/>
                </a:highlight>
              </a:rPr>
              <a:t>。</a:t>
            </a:r>
            <a:endParaRPr sz="3200"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27110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455" y="261728"/>
            <a:ext cx="15450096" cy="63345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2"/>
          <p:cNvGrpSpPr/>
          <p:nvPr/>
        </p:nvGrpSpPr>
        <p:grpSpPr>
          <a:xfrm>
            <a:off x="2355656" y="4461010"/>
            <a:ext cx="6416718" cy="2113654"/>
            <a:chOff x="4805169" y="3003803"/>
            <a:chExt cx="2581661" cy="850394"/>
          </a:xfrm>
        </p:grpSpPr>
        <p:pic>
          <p:nvPicPr>
            <p:cNvPr id="102" name="Google Shape;102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41491" y="3022091"/>
              <a:ext cx="509017" cy="81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805169" y="3003803"/>
              <a:ext cx="2581661" cy="8503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6042" y="3732325"/>
            <a:ext cx="1221693" cy="1953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900" y="1050325"/>
            <a:ext cx="2584200" cy="5807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2"/>
          <p:cNvCxnSpPr/>
          <p:nvPr/>
        </p:nvCxnSpPr>
        <p:spPr>
          <a:xfrm>
            <a:off x="2600972" y="2892810"/>
            <a:ext cx="1100783" cy="0"/>
          </a:xfrm>
          <a:prstGeom prst="straightConnector1">
            <a:avLst/>
          </a:prstGeom>
          <a:noFill/>
          <a:ln cap="flat" cmpd="sng" w="9525">
            <a:solidFill>
              <a:srgbClr val="865B3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7" name="Google Shape;107;p2"/>
          <p:cNvGrpSpPr/>
          <p:nvPr/>
        </p:nvGrpSpPr>
        <p:grpSpPr>
          <a:xfrm>
            <a:off x="3902725" y="209519"/>
            <a:ext cx="7785205" cy="4346651"/>
            <a:chOff x="-271845" y="2302916"/>
            <a:chExt cx="10162126" cy="5082019"/>
          </a:xfrm>
        </p:grpSpPr>
        <p:pic>
          <p:nvPicPr>
            <p:cNvPr id="108" name="Google Shape;108;p2"/>
            <p:cNvPicPr preferRelativeResize="0"/>
            <p:nvPr/>
          </p:nvPicPr>
          <p:blipFill rotWithShape="1">
            <a:blip r:embed="rId8">
              <a:alphaModFix/>
            </a:blip>
            <a:srcRect b="18234" l="12204" r="13737" t="29429"/>
            <a:stretch/>
          </p:blipFill>
          <p:spPr>
            <a:xfrm>
              <a:off x="-271845" y="2302916"/>
              <a:ext cx="10162126" cy="50820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2"/>
            <p:cNvSpPr/>
            <p:nvPr/>
          </p:nvSpPr>
          <p:spPr>
            <a:xfrm>
              <a:off x="7667630" y="3192038"/>
              <a:ext cx="1178198" cy="1443904"/>
            </a:xfrm>
            <a:custGeom>
              <a:rect b="b" l="l" r="r" t="t"/>
              <a:pathLst>
                <a:path extrusionOk="0" h="8750933" w="12737274">
                  <a:moveTo>
                    <a:pt x="0" y="0"/>
                  </a:moveTo>
                  <a:lnTo>
                    <a:pt x="12737275" y="0"/>
                  </a:lnTo>
                  <a:lnTo>
                    <a:pt x="12737275" y="8750933"/>
                  </a:lnTo>
                  <a:lnTo>
                    <a:pt x="0" y="87509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-325675" l="-893931" r="-164145" t="-249635"/>
              </a:stretch>
            </a:blipFill>
            <a:ln>
              <a:noFill/>
            </a:ln>
          </p:spPr>
        </p:sp>
      </p:grpSp>
      <p:pic>
        <p:nvPicPr>
          <p:cNvPr id="110" name="Google Shape;110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1907" y="3172195"/>
            <a:ext cx="12191999" cy="36104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2"/>
          <p:cNvCxnSpPr/>
          <p:nvPr/>
        </p:nvCxnSpPr>
        <p:spPr>
          <a:xfrm>
            <a:off x="8474747" y="2892810"/>
            <a:ext cx="1100783" cy="0"/>
          </a:xfrm>
          <a:prstGeom prst="straightConnector1">
            <a:avLst/>
          </a:prstGeom>
          <a:noFill/>
          <a:ln cap="flat" cmpd="sng" w="9525">
            <a:solidFill>
              <a:srgbClr val="865B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p2"/>
          <p:cNvSpPr/>
          <p:nvPr/>
        </p:nvSpPr>
        <p:spPr>
          <a:xfrm>
            <a:off x="49128" y="209569"/>
            <a:ext cx="4045500" cy="1115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49175" y="295528"/>
            <a:ext cx="40455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134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輔導室成員</a:t>
            </a:r>
            <a:endParaRPr sz="6134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8"/>
          <p:cNvSpPr/>
          <p:nvPr/>
        </p:nvSpPr>
        <p:spPr>
          <a:xfrm>
            <a:off x="4031381" y="785424"/>
            <a:ext cx="448353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學習扶助--衝刺班</a:t>
            </a:r>
            <a:endParaRPr b="1" sz="3200">
              <a:solidFill>
                <a:srgbClr val="00B0F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https://lh6.googleusercontent.com/1ghteGYXphDdnRiroeWdBN-TvoH3f2Z__vKfkqOR4lK_yliU3xQ_Q77DhS3W9V_QcX-771M62XHdBvPkn436RXnZv2jXuACHeqDtrcvXGI70ZCokXLIRmoQ-_fl_BINqsZE5oC2Jlh0TA9A=s2048" id="375" name="Google Shape;37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6754" y="1370199"/>
            <a:ext cx="9762565" cy="3699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0" name="Google Shape;380;p19"/>
          <p:cNvCxnSpPr>
            <a:stCxn id="381" idx="4"/>
            <a:endCxn id="382" idx="4"/>
          </p:cNvCxnSpPr>
          <p:nvPr/>
        </p:nvCxnSpPr>
        <p:spPr>
          <a:xfrm>
            <a:off x="2876939" y="2578602"/>
            <a:ext cx="0" cy="28869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1" name="Google Shape;381;p19"/>
          <p:cNvSpPr/>
          <p:nvPr/>
        </p:nvSpPr>
        <p:spPr>
          <a:xfrm>
            <a:off x="2506766" y="1838256"/>
            <a:ext cx="740346" cy="740346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01</a:t>
            </a:r>
            <a:endParaRPr sz="2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3" name="Google Shape;383;p19"/>
          <p:cNvSpPr/>
          <p:nvPr/>
        </p:nvSpPr>
        <p:spPr>
          <a:xfrm>
            <a:off x="2506766" y="3244507"/>
            <a:ext cx="740346" cy="740346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02</a:t>
            </a:r>
            <a:endParaRPr b="1" sz="2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2" name="Google Shape;382;p19"/>
          <p:cNvSpPr/>
          <p:nvPr/>
        </p:nvSpPr>
        <p:spPr>
          <a:xfrm>
            <a:off x="2506766" y="4725199"/>
            <a:ext cx="740346" cy="740346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03</a:t>
            </a:r>
            <a:endParaRPr b="1" sz="2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4" name="Google Shape;384;p19"/>
          <p:cNvSpPr txBox="1"/>
          <p:nvPr/>
        </p:nvSpPr>
        <p:spPr>
          <a:xfrm>
            <a:off x="3384785" y="2388547"/>
            <a:ext cx="28533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9月7日發下邀請函。</a:t>
            </a:r>
            <a:endParaRPr sz="2400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5" name="Google Shape;385;p19"/>
          <p:cNvSpPr txBox="1"/>
          <p:nvPr/>
        </p:nvSpPr>
        <p:spPr>
          <a:xfrm>
            <a:off x="3435324" y="1926877"/>
            <a:ext cx="222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112年度班親會</a:t>
            </a:r>
            <a:endParaRPr b="1" sz="2400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6" name="Google Shape;386;p19"/>
          <p:cNvSpPr txBox="1"/>
          <p:nvPr/>
        </p:nvSpPr>
        <p:spPr>
          <a:xfrm>
            <a:off x="3528010" y="3305375"/>
            <a:ext cx="3939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9月13日教師會議結束後，開家庭教育、輔 導工作、性平---等3項會議。</a:t>
            </a:r>
            <a:endParaRPr/>
          </a:p>
        </p:txBody>
      </p:sp>
      <p:sp>
        <p:nvSpPr>
          <p:cNvPr id="387" name="Google Shape;387;p19"/>
          <p:cNvSpPr txBox="1"/>
          <p:nvPr/>
        </p:nvSpPr>
        <p:spPr>
          <a:xfrm>
            <a:off x="3384778" y="4961117"/>
            <a:ext cx="370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9月20日開輔導志工會議。</a:t>
            </a:r>
            <a:endParaRPr sz="2400">
              <a:solidFill>
                <a:schemeClr val="accen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8" name="Google Shape;388;p19"/>
          <p:cNvSpPr/>
          <p:nvPr/>
        </p:nvSpPr>
        <p:spPr>
          <a:xfrm>
            <a:off x="3048000" y="862893"/>
            <a:ext cx="6096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   </a:t>
            </a:r>
            <a:r>
              <a:rPr b="1" lang="zh-TW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輔導組會議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3175" y="3068675"/>
            <a:ext cx="3247800" cy="2761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531170_162158900000_2" id="394" name="Google Shape;394;p20"/>
          <p:cNvPicPr preferRelativeResize="0"/>
          <p:nvPr/>
        </p:nvPicPr>
        <p:blipFill rotWithShape="1">
          <a:blip r:embed="rId3">
            <a:alphaModFix/>
          </a:blip>
          <a:srcRect b="5380" l="0" r="0" t="0"/>
          <a:stretch/>
        </p:blipFill>
        <p:spPr>
          <a:xfrm>
            <a:off x="3147439" y="617402"/>
            <a:ext cx="5868987" cy="5538788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0"/>
          <p:cNvSpPr txBox="1"/>
          <p:nvPr/>
        </p:nvSpPr>
        <p:spPr>
          <a:xfrm>
            <a:off x="5933962" y="2485724"/>
            <a:ext cx="73289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595959"/>
                </a:solidFill>
                <a:latin typeface="Impact"/>
                <a:ea typeface="Impact"/>
                <a:cs typeface="Impact"/>
                <a:sym typeface="Impact"/>
              </a:rPr>
              <a:t>03</a:t>
            </a:r>
            <a:endParaRPr sz="4000">
              <a:solidFill>
                <a:srgbClr val="59595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96" name="Google Shape;396;p20"/>
          <p:cNvSpPr txBox="1"/>
          <p:nvPr/>
        </p:nvSpPr>
        <p:spPr>
          <a:xfrm>
            <a:off x="5423642" y="3193610"/>
            <a:ext cx="175353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特殊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教育</a:t>
            </a:r>
            <a:endParaRPr b="1" sz="480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ransition spd="slow" p14:dur="1600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"/>
          <p:cNvSpPr/>
          <p:nvPr/>
        </p:nvSpPr>
        <p:spPr>
          <a:xfrm>
            <a:off x="4931246" y="-27424"/>
            <a:ext cx="448353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特教業務</a:t>
            </a:r>
            <a:endParaRPr sz="4400">
              <a:solidFill>
                <a:srgbClr val="7F6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1"/>
          <p:cNvSpPr/>
          <p:nvPr/>
        </p:nvSpPr>
        <p:spPr>
          <a:xfrm>
            <a:off x="2161564" y="3947919"/>
            <a:ext cx="155801" cy="144981"/>
          </a:xfrm>
          <a:custGeom>
            <a:rect b="b" l="l" r="r" t="t"/>
            <a:pathLst>
              <a:path extrusionOk="0" h="39" w="42">
                <a:moveTo>
                  <a:pt x="2" y="39"/>
                </a:moveTo>
                <a:cubicBezTo>
                  <a:pt x="2" y="39"/>
                  <a:pt x="3" y="39"/>
                  <a:pt x="3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1" y="39"/>
                  <a:pt x="42" y="38"/>
                  <a:pt x="42" y="36"/>
                </a:cubicBezTo>
                <a:cubicBezTo>
                  <a:pt x="42" y="35"/>
                  <a:pt x="41" y="34"/>
                  <a:pt x="40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8"/>
                  <a:pt x="1" y="39"/>
                  <a:pt x="2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79400" rotWithShape="0" algn="tl" dir="2700000" dist="1524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3" name="Google Shape;403;p21"/>
          <p:cNvGrpSpPr/>
          <p:nvPr/>
        </p:nvGrpSpPr>
        <p:grpSpPr>
          <a:xfrm>
            <a:off x="-1410907" y="739366"/>
            <a:ext cx="13342332" cy="5908467"/>
            <a:chOff x="-1133142" y="739366"/>
            <a:chExt cx="13342332" cy="5908467"/>
          </a:xfrm>
        </p:grpSpPr>
        <p:grpSp>
          <p:nvGrpSpPr>
            <p:cNvPr id="404" name="Google Shape;404;p21"/>
            <p:cNvGrpSpPr/>
            <p:nvPr/>
          </p:nvGrpSpPr>
          <p:grpSpPr>
            <a:xfrm>
              <a:off x="-1133142" y="739366"/>
              <a:ext cx="11931926" cy="5185801"/>
              <a:chOff x="1258948" y="739366"/>
              <a:chExt cx="11931926" cy="5185801"/>
            </a:xfrm>
          </p:grpSpPr>
          <p:sp>
            <p:nvSpPr>
              <p:cNvPr id="405" name="Google Shape;405;p21"/>
              <p:cNvSpPr/>
              <p:nvPr/>
            </p:nvSpPr>
            <p:spPr>
              <a:xfrm>
                <a:off x="3690060" y="2994490"/>
                <a:ext cx="2122792" cy="1949681"/>
              </a:xfrm>
              <a:custGeom>
                <a:rect b="b" l="l" r="r" t="t"/>
                <a:pathLst>
                  <a:path extrusionOk="0" h="9776" w="15288">
                    <a:moveTo>
                      <a:pt x="0" y="9776"/>
                    </a:moveTo>
                    <a:lnTo>
                      <a:pt x="7577" y="0"/>
                    </a:lnTo>
                    <a:lnTo>
                      <a:pt x="15288" y="75"/>
                    </a:lnTo>
                    <a:lnTo>
                      <a:pt x="8000" y="9776"/>
                    </a:lnTo>
                    <a:lnTo>
                      <a:pt x="0" y="9776"/>
                    </a:lnTo>
                    <a:close/>
                  </a:path>
                </a:pathLst>
              </a:custGeom>
              <a:solidFill>
                <a:srgbClr val="B0927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21"/>
              <p:cNvSpPr/>
              <p:nvPr/>
            </p:nvSpPr>
            <p:spPr>
              <a:xfrm>
                <a:off x="4363073" y="3973323"/>
                <a:ext cx="2122792" cy="1951844"/>
              </a:xfrm>
              <a:custGeom>
                <a:rect b="b" l="l" r="r" t="t"/>
                <a:pathLst>
                  <a:path extrusionOk="0" h="9776" w="15288">
                    <a:moveTo>
                      <a:pt x="0" y="9776"/>
                    </a:moveTo>
                    <a:lnTo>
                      <a:pt x="7577" y="0"/>
                    </a:lnTo>
                    <a:lnTo>
                      <a:pt x="15288" y="75"/>
                    </a:lnTo>
                    <a:lnTo>
                      <a:pt x="8000" y="9776"/>
                    </a:lnTo>
                    <a:lnTo>
                      <a:pt x="0" y="9776"/>
                    </a:lnTo>
                    <a:close/>
                  </a:path>
                </a:pathLst>
              </a:custGeom>
              <a:solidFill>
                <a:srgbClr val="C8D85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7" name="Google Shape;407;p21"/>
              <p:cNvGrpSpPr/>
              <p:nvPr/>
            </p:nvGrpSpPr>
            <p:grpSpPr>
              <a:xfrm>
                <a:off x="1258948" y="739366"/>
                <a:ext cx="11931926" cy="4851478"/>
                <a:chOff x="-466335" y="1502705"/>
                <a:chExt cx="11931926" cy="4851478"/>
              </a:xfrm>
            </p:grpSpPr>
            <p:pic>
              <p:nvPicPr>
                <p:cNvPr id="408" name="Google Shape;408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-466335" y="1502705"/>
                  <a:ext cx="10282887" cy="12767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9" name="Google Shape;409;p21"/>
                <p:cNvSpPr/>
                <p:nvPr/>
              </p:nvSpPr>
              <p:spPr>
                <a:xfrm>
                  <a:off x="788731" y="1654178"/>
                  <a:ext cx="2122794" cy="1951844"/>
                </a:xfrm>
                <a:custGeom>
                  <a:rect b="b" l="l" r="r" t="t"/>
                  <a:pathLst>
                    <a:path extrusionOk="0" h="9776" w="15288">
                      <a:moveTo>
                        <a:pt x="0" y="9776"/>
                      </a:moveTo>
                      <a:lnTo>
                        <a:pt x="7577" y="0"/>
                      </a:lnTo>
                      <a:lnTo>
                        <a:pt x="15288" y="75"/>
                      </a:lnTo>
                      <a:lnTo>
                        <a:pt x="8000" y="9776"/>
                      </a:lnTo>
                      <a:lnTo>
                        <a:pt x="0" y="9776"/>
                      </a:lnTo>
                      <a:close/>
                    </a:path>
                  </a:pathLst>
                </a:custGeom>
                <a:solidFill>
                  <a:srgbClr val="F29A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21"/>
                <p:cNvSpPr/>
                <p:nvPr/>
              </p:nvSpPr>
              <p:spPr>
                <a:xfrm>
                  <a:off x="1421509" y="2597642"/>
                  <a:ext cx="2122792" cy="1949680"/>
                </a:xfrm>
                <a:custGeom>
                  <a:rect b="b" l="l" r="r" t="t"/>
                  <a:pathLst>
                    <a:path extrusionOk="0" h="9776" w="15288">
                      <a:moveTo>
                        <a:pt x="0" y="9776"/>
                      </a:moveTo>
                      <a:lnTo>
                        <a:pt x="7577" y="0"/>
                      </a:lnTo>
                      <a:lnTo>
                        <a:pt x="15288" y="75"/>
                      </a:lnTo>
                      <a:lnTo>
                        <a:pt x="8000" y="9776"/>
                      </a:lnTo>
                      <a:lnTo>
                        <a:pt x="0" y="9776"/>
                      </a:lnTo>
                      <a:close/>
                    </a:path>
                  </a:pathLst>
                </a:custGeom>
                <a:solidFill>
                  <a:srgbClr val="A5C0A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11" name="Google Shape;411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57356"/>
                <a:stretch/>
              </p:blipFill>
              <p:spPr>
                <a:xfrm>
                  <a:off x="-49949" y="5161870"/>
                  <a:ext cx="10282887" cy="6426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2" name="Google Shape;412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57356"/>
                <a:stretch/>
              </p:blipFill>
              <p:spPr>
                <a:xfrm>
                  <a:off x="-49949" y="4127524"/>
                  <a:ext cx="10282887" cy="64484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3" name="Google Shape;413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57356"/>
                <a:stretch/>
              </p:blipFill>
              <p:spPr>
                <a:xfrm>
                  <a:off x="-49949" y="3210027"/>
                  <a:ext cx="10282887" cy="64484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14" name="Google Shape;414;p21"/>
                <p:cNvSpPr txBox="1"/>
                <p:nvPr/>
              </p:nvSpPr>
              <p:spPr>
                <a:xfrm>
                  <a:off x="2349825" y="2673378"/>
                  <a:ext cx="690287" cy="9759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rm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zh-TW" sz="405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</a:t>
                  </a:r>
                  <a:endParaRPr sz="405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" name="Google Shape;415;p21"/>
                <p:cNvSpPr txBox="1"/>
                <p:nvPr/>
              </p:nvSpPr>
              <p:spPr>
                <a:xfrm>
                  <a:off x="3074733" y="3603858"/>
                  <a:ext cx="709762" cy="9759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rm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zh-TW" sz="405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</a:t>
                  </a:r>
                  <a:endParaRPr sz="405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21"/>
                <p:cNvSpPr txBox="1"/>
                <p:nvPr/>
              </p:nvSpPr>
              <p:spPr>
                <a:xfrm>
                  <a:off x="3557285" y="4620894"/>
                  <a:ext cx="707598" cy="9759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rm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zh-TW" sz="405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</a:t>
                  </a:r>
                  <a:endParaRPr sz="405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417;p21"/>
                <p:cNvSpPr txBox="1"/>
                <p:nvPr/>
              </p:nvSpPr>
              <p:spPr>
                <a:xfrm>
                  <a:off x="2951240" y="1939461"/>
                  <a:ext cx="6929740" cy="5523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zh-TW" sz="20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身心障礙學生各項補助申請核發</a:t>
                  </a:r>
                  <a:endParaRPr sz="2000">
                    <a:solidFill>
                      <a:srgbClr val="262626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418" name="Google Shape;418;p21"/>
                <p:cNvSpPr/>
                <p:nvPr/>
              </p:nvSpPr>
              <p:spPr>
                <a:xfrm>
                  <a:off x="3087718" y="5800223"/>
                  <a:ext cx="558288" cy="553960"/>
                </a:xfrm>
                <a:custGeom>
                  <a:rect b="b" l="l" r="r" t="t"/>
                  <a:pathLst>
                    <a:path extrusionOk="0" h="59" w="60">
                      <a:moveTo>
                        <a:pt x="54" y="44"/>
                      </a:moveTo>
                      <a:cubicBezTo>
                        <a:pt x="58" y="45"/>
                        <a:pt x="60" y="47"/>
                        <a:pt x="60" y="50"/>
                      </a:cubicBezTo>
                      <a:cubicBezTo>
                        <a:pt x="60" y="55"/>
                        <a:pt x="47" y="59"/>
                        <a:pt x="30" y="59"/>
                      </a:cubicBezTo>
                      <a:cubicBezTo>
                        <a:pt x="13" y="59"/>
                        <a:pt x="0" y="55"/>
                        <a:pt x="0" y="50"/>
                      </a:cubicBezTo>
                      <a:cubicBezTo>
                        <a:pt x="0" y="47"/>
                        <a:pt x="2" y="45"/>
                        <a:pt x="6" y="44"/>
                      </a:cubicBezTo>
                      <a:cubicBezTo>
                        <a:pt x="5" y="45"/>
                        <a:pt x="5" y="45"/>
                        <a:pt x="5" y="46"/>
                      </a:cubicBezTo>
                      <a:cubicBezTo>
                        <a:pt x="5" y="49"/>
                        <a:pt x="16" y="52"/>
                        <a:pt x="30" y="52"/>
                      </a:cubicBezTo>
                      <a:cubicBezTo>
                        <a:pt x="44" y="52"/>
                        <a:pt x="55" y="49"/>
                        <a:pt x="55" y="46"/>
                      </a:cubicBezTo>
                      <a:cubicBezTo>
                        <a:pt x="55" y="45"/>
                        <a:pt x="55" y="45"/>
                        <a:pt x="54" y="44"/>
                      </a:cubicBezTo>
                      <a:close/>
                      <a:moveTo>
                        <a:pt x="15" y="2"/>
                      </a:moveTo>
                      <a:cubicBezTo>
                        <a:pt x="18" y="2"/>
                        <a:pt x="21" y="4"/>
                        <a:pt x="21" y="7"/>
                      </a:cubicBezTo>
                      <a:cubicBezTo>
                        <a:pt x="21" y="10"/>
                        <a:pt x="18" y="13"/>
                        <a:pt x="15" y="13"/>
                      </a:cubicBezTo>
                      <a:cubicBezTo>
                        <a:pt x="12" y="13"/>
                        <a:pt x="10" y="10"/>
                        <a:pt x="10" y="7"/>
                      </a:cubicBezTo>
                      <a:cubicBezTo>
                        <a:pt x="10" y="4"/>
                        <a:pt x="12" y="2"/>
                        <a:pt x="15" y="2"/>
                      </a:cubicBezTo>
                      <a:close/>
                      <a:moveTo>
                        <a:pt x="45" y="2"/>
                      </a:moveTo>
                      <a:cubicBezTo>
                        <a:pt x="42" y="2"/>
                        <a:pt x="39" y="4"/>
                        <a:pt x="39" y="7"/>
                      </a:cubicBezTo>
                      <a:cubicBezTo>
                        <a:pt x="39" y="10"/>
                        <a:pt x="42" y="13"/>
                        <a:pt x="45" y="13"/>
                      </a:cubicBezTo>
                      <a:cubicBezTo>
                        <a:pt x="48" y="13"/>
                        <a:pt x="50" y="10"/>
                        <a:pt x="50" y="7"/>
                      </a:cubicBezTo>
                      <a:cubicBezTo>
                        <a:pt x="50" y="4"/>
                        <a:pt x="48" y="2"/>
                        <a:pt x="45" y="2"/>
                      </a:cubicBezTo>
                      <a:close/>
                      <a:moveTo>
                        <a:pt x="39" y="33"/>
                      </a:moveTo>
                      <a:cubicBezTo>
                        <a:pt x="39" y="48"/>
                        <a:pt x="39" y="48"/>
                        <a:pt x="39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5" y="37"/>
                        <a:pt x="45" y="37"/>
                        <a:pt x="45" y="37"/>
                      </a:cubicBezTo>
                      <a:cubicBezTo>
                        <a:pt x="46" y="48"/>
                        <a:pt x="46" y="48"/>
                        <a:pt x="46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50" y="32"/>
                        <a:pt x="50" y="32"/>
                        <a:pt x="50" y="32"/>
                      </a:cubicBezTo>
                      <a:cubicBezTo>
                        <a:pt x="52" y="31"/>
                        <a:pt x="53" y="29"/>
                        <a:pt x="53" y="27"/>
                      </a:cubicBezTo>
                      <a:cubicBezTo>
                        <a:pt x="53" y="19"/>
                        <a:pt x="53" y="19"/>
                        <a:pt x="53" y="19"/>
                      </a:cubicBezTo>
                      <a:cubicBezTo>
                        <a:pt x="53" y="16"/>
                        <a:pt x="51" y="14"/>
                        <a:pt x="48" y="14"/>
                      </a:cubicBezTo>
                      <a:cubicBezTo>
                        <a:pt x="42" y="14"/>
                        <a:pt x="42" y="14"/>
                        <a:pt x="42" y="14"/>
                      </a:cubicBezTo>
                      <a:cubicBezTo>
                        <a:pt x="41" y="14"/>
                        <a:pt x="41" y="14"/>
                        <a:pt x="40" y="14"/>
                      </a:cubicBezTo>
                      <a:cubicBezTo>
                        <a:pt x="41" y="15"/>
                        <a:pt x="42" y="17"/>
                        <a:pt x="42" y="18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2" y="30"/>
                        <a:pt x="41" y="32"/>
                        <a:pt x="39" y="33"/>
                      </a:cubicBezTo>
                      <a:close/>
                      <a:moveTo>
                        <a:pt x="30" y="0"/>
                      </a:moveTo>
                      <a:cubicBezTo>
                        <a:pt x="33" y="0"/>
                        <a:pt x="36" y="2"/>
                        <a:pt x="36" y="6"/>
                      </a:cubicBezTo>
                      <a:cubicBezTo>
                        <a:pt x="36" y="9"/>
                        <a:pt x="33" y="12"/>
                        <a:pt x="30" y="12"/>
                      </a:cubicBezTo>
                      <a:cubicBezTo>
                        <a:pt x="27" y="12"/>
                        <a:pt x="24" y="9"/>
                        <a:pt x="24" y="6"/>
                      </a:cubicBezTo>
                      <a:cubicBezTo>
                        <a:pt x="24" y="2"/>
                        <a:pt x="27" y="0"/>
                        <a:pt x="30" y="0"/>
                      </a:cubicBezTo>
                      <a:close/>
                      <a:moveTo>
                        <a:pt x="36" y="32"/>
                      </a:moveTo>
                      <a:cubicBezTo>
                        <a:pt x="38" y="31"/>
                        <a:pt x="39" y="29"/>
                        <a:pt x="39" y="27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9" y="15"/>
                        <a:pt x="36" y="13"/>
                        <a:pt x="33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3" y="13"/>
                        <a:pt x="21" y="15"/>
                        <a:pt x="21" y="18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1" y="29"/>
                        <a:pt x="22" y="31"/>
                        <a:pt x="24" y="32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8" y="50"/>
                        <a:pt x="28" y="50"/>
                        <a:pt x="28" y="50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32"/>
                        <a:pt x="36" y="32"/>
                        <a:pt x="36" y="32"/>
                      </a:cubicBezTo>
                      <a:close/>
                      <a:moveTo>
                        <a:pt x="21" y="33"/>
                      </a:moveTo>
                      <a:cubicBezTo>
                        <a:pt x="19" y="32"/>
                        <a:pt x="18" y="30"/>
                        <a:pt x="18" y="27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8" y="17"/>
                        <a:pt x="19" y="15"/>
                        <a:pt x="19" y="14"/>
                      </a:cubicBezTo>
                      <a:cubicBezTo>
                        <a:pt x="19" y="14"/>
                        <a:pt x="19" y="14"/>
                        <a:pt x="18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9" y="14"/>
                        <a:pt x="7" y="16"/>
                        <a:pt x="7" y="19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7" y="29"/>
                        <a:pt x="8" y="31"/>
                        <a:pt x="9" y="32"/>
                      </a:cubicBez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14" y="48"/>
                        <a:pt x="14" y="48"/>
                        <a:pt x="14" y="48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21" y="48"/>
                        <a:pt x="21" y="48"/>
                        <a:pt x="21" y="48"/>
                      </a:cubicBezTo>
                      <a:lnTo>
                        <a:pt x="21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279400" rotWithShape="0" algn="tl" dir="2700000" dist="1524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21"/>
                <p:cNvSpPr/>
                <p:nvPr/>
              </p:nvSpPr>
              <p:spPr>
                <a:xfrm>
                  <a:off x="2525101" y="4733418"/>
                  <a:ext cx="517173" cy="551797"/>
                </a:xfrm>
                <a:custGeom>
                  <a:rect b="b" l="l" r="r" t="t"/>
                  <a:pathLst>
                    <a:path extrusionOk="0" h="60" w="56">
                      <a:moveTo>
                        <a:pt x="0" y="5"/>
                      </a:move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56" y="54"/>
                        <a:pt x="56" y="54"/>
                        <a:pt x="56" y="54"/>
                      </a:cubicBezTo>
                      <a:cubicBezTo>
                        <a:pt x="56" y="60"/>
                        <a:pt x="56" y="60"/>
                        <a:pt x="56" y="60"/>
                      </a:cubicBezTo>
                      <a:cubicBezTo>
                        <a:pt x="5" y="60"/>
                        <a:pt x="5" y="60"/>
                        <a:pt x="5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  <a:moveTo>
                        <a:pt x="8" y="27"/>
                      </a:move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11" y="32"/>
                        <a:pt x="11" y="31"/>
                        <a:pt x="11" y="31"/>
                      </a:cubicBezTo>
                      <a:cubicBezTo>
                        <a:pt x="15" y="30"/>
                        <a:pt x="18" y="30"/>
                        <a:pt x="22" y="30"/>
                      </a:cubicBezTo>
                      <a:cubicBezTo>
                        <a:pt x="30" y="30"/>
                        <a:pt x="38" y="30"/>
                        <a:pt x="43" y="12"/>
                      </a:cubicBezTo>
                      <a:cubicBezTo>
                        <a:pt x="47" y="13"/>
                        <a:pt x="47" y="13"/>
                        <a:pt x="47" y="13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4" y="9"/>
                        <a:pt x="34" y="9"/>
                        <a:pt x="34" y="9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3" y="24"/>
                        <a:pt x="28" y="24"/>
                        <a:pt x="22" y="24"/>
                      </a:cubicBezTo>
                      <a:cubicBezTo>
                        <a:pt x="18" y="24"/>
                        <a:pt x="13" y="24"/>
                        <a:pt x="9" y="26"/>
                      </a:cubicBezTo>
                      <a:cubicBezTo>
                        <a:pt x="9" y="26"/>
                        <a:pt x="9" y="27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lose/>
                      <a:moveTo>
                        <a:pt x="40" y="52"/>
                      </a:moveTo>
                      <a:cubicBezTo>
                        <a:pt x="49" y="52"/>
                        <a:pt x="49" y="52"/>
                        <a:pt x="49" y="52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0" y="52"/>
                        <a:pt x="40" y="52"/>
                        <a:pt x="40" y="52"/>
                      </a:cubicBezTo>
                      <a:close/>
                      <a:moveTo>
                        <a:pt x="26" y="52"/>
                      </a:moveTo>
                      <a:cubicBezTo>
                        <a:pt x="36" y="52"/>
                        <a:pt x="36" y="52"/>
                        <a:pt x="36" y="52"/>
                      </a:cubicBezTo>
                      <a:cubicBezTo>
                        <a:pt x="36" y="40"/>
                        <a:pt x="36" y="40"/>
                        <a:pt x="3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lose/>
                      <a:moveTo>
                        <a:pt x="13" y="52"/>
                      </a:moveTo>
                      <a:cubicBezTo>
                        <a:pt x="22" y="52"/>
                        <a:pt x="22" y="52"/>
                        <a:pt x="22" y="52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279400" rotWithShape="0" algn="tl" dir="2700000" dist="1524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21"/>
                <p:cNvSpPr txBox="1"/>
                <p:nvPr/>
              </p:nvSpPr>
              <p:spPr>
                <a:xfrm>
                  <a:off x="3429614" y="2868463"/>
                  <a:ext cx="6929740" cy="5523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zh-TW" sz="20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輔具維修、申請</a:t>
                  </a:r>
                  <a:endParaRPr sz="2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1" name="Google Shape;421;p21"/>
                <p:cNvSpPr txBox="1"/>
                <p:nvPr/>
              </p:nvSpPr>
              <p:spPr>
                <a:xfrm>
                  <a:off x="3963461" y="3894647"/>
                  <a:ext cx="6929740" cy="5523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zh-TW" sz="20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特殊教育通報網填報</a:t>
                  </a:r>
                  <a:endParaRPr sz="2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2" name="Google Shape;422;p21"/>
                <p:cNvSpPr txBox="1"/>
                <p:nvPr/>
              </p:nvSpPr>
              <p:spPr>
                <a:xfrm>
                  <a:off x="4535851" y="4913527"/>
                  <a:ext cx="6929740" cy="5523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zh-TW" sz="20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專業團隊服務、巡迴輔導服務、助理人員服務</a:t>
                  </a:r>
                  <a:endParaRPr sz="2000">
                    <a:solidFill>
                      <a:srgbClr val="262626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000">
                    <a:solidFill>
                      <a:srgbClr val="262626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</p:grpSp>
          <p:sp>
            <p:nvSpPr>
              <p:cNvPr id="423" name="Google Shape;423;p21"/>
              <p:cNvSpPr txBox="1"/>
              <p:nvPr/>
            </p:nvSpPr>
            <p:spPr>
              <a:xfrm>
                <a:off x="3575411" y="806968"/>
                <a:ext cx="787662" cy="9759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rm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405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 sz="40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21"/>
              <p:cNvSpPr/>
              <p:nvPr/>
            </p:nvSpPr>
            <p:spPr>
              <a:xfrm>
                <a:off x="3082364" y="1980778"/>
                <a:ext cx="367864" cy="551797"/>
              </a:xfrm>
              <a:custGeom>
                <a:rect b="b" l="l" r="r" t="t"/>
                <a:pathLst>
                  <a:path extrusionOk="0" h="74" w="49">
                    <a:moveTo>
                      <a:pt x="15" y="62"/>
                    </a:moveTo>
                    <a:cubicBezTo>
                      <a:pt x="34" y="60"/>
                      <a:pt x="34" y="60"/>
                      <a:pt x="34" y="60"/>
                    </a:cubicBezTo>
                    <a:cubicBezTo>
                      <a:pt x="35" y="60"/>
                      <a:pt x="36" y="61"/>
                      <a:pt x="36" y="62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6" y="64"/>
                      <a:pt x="35" y="65"/>
                      <a:pt x="34" y="65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4" y="68"/>
                      <a:pt x="13" y="67"/>
                      <a:pt x="13" y="65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3" y="64"/>
                      <a:pt x="14" y="62"/>
                      <a:pt x="15" y="62"/>
                    </a:cubicBezTo>
                    <a:close/>
                    <a:moveTo>
                      <a:pt x="34" y="47"/>
                    </a:moveTo>
                    <a:cubicBezTo>
                      <a:pt x="43" y="43"/>
                      <a:pt x="49" y="35"/>
                      <a:pt x="49" y="25"/>
                    </a:cubicBezTo>
                    <a:cubicBezTo>
                      <a:pt x="49" y="20"/>
                      <a:pt x="47" y="15"/>
                      <a:pt x="45" y="11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6" y="3"/>
                      <a:pt x="31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30"/>
                      <a:pt x="2" y="36"/>
                      <a:pt x="6" y="4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1" y="45"/>
                      <a:pt x="13" y="46"/>
                      <a:pt x="15" y="47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5"/>
                      <a:pt x="13" y="56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9"/>
                      <a:pt x="14" y="60"/>
                      <a:pt x="15" y="60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5" y="58"/>
                      <a:pt x="36" y="56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3"/>
                      <a:pt x="35" y="52"/>
                      <a:pt x="34" y="52"/>
                    </a:cubicBezTo>
                    <a:cubicBezTo>
                      <a:pt x="34" y="47"/>
                      <a:pt x="34" y="47"/>
                      <a:pt x="34" y="47"/>
                    </a:cubicBezTo>
                    <a:close/>
                    <a:moveTo>
                      <a:pt x="30" y="68"/>
                    </a:moveTo>
                    <a:cubicBezTo>
                      <a:pt x="30" y="68"/>
                      <a:pt x="30" y="68"/>
                      <a:pt x="30" y="68"/>
                    </a:cubicBezTo>
                    <a:cubicBezTo>
                      <a:pt x="30" y="72"/>
                      <a:pt x="28" y="74"/>
                      <a:pt x="24" y="74"/>
                    </a:cubicBezTo>
                    <a:cubicBezTo>
                      <a:pt x="22" y="74"/>
                      <a:pt x="19" y="72"/>
                      <a:pt x="19" y="70"/>
                    </a:cubicBezTo>
                    <a:lnTo>
                      <a:pt x="3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79400" rotWithShape="0" algn="tl" dir="2700000" dist="1524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21"/>
              <p:cNvSpPr/>
              <p:nvPr/>
            </p:nvSpPr>
            <p:spPr>
              <a:xfrm>
                <a:off x="3693493" y="2991840"/>
                <a:ext cx="512845" cy="553960"/>
              </a:xfrm>
              <a:custGeom>
                <a:rect b="b" l="l" r="r" t="t"/>
                <a:pathLst>
                  <a:path extrusionOk="0" h="148" w="138">
                    <a:moveTo>
                      <a:pt x="135" y="71"/>
                    </a:moveTo>
                    <a:cubicBezTo>
                      <a:pt x="135" y="59"/>
                      <a:pt x="132" y="48"/>
                      <a:pt x="127" y="38"/>
                    </a:cubicBezTo>
                    <a:cubicBezTo>
                      <a:pt x="129" y="38"/>
                      <a:pt x="132" y="38"/>
                      <a:pt x="133" y="36"/>
                    </a:cubicBezTo>
                    <a:cubicBezTo>
                      <a:pt x="138" y="31"/>
                      <a:pt x="135" y="20"/>
                      <a:pt x="127" y="12"/>
                    </a:cubicBezTo>
                    <a:cubicBezTo>
                      <a:pt x="118" y="3"/>
                      <a:pt x="107" y="0"/>
                      <a:pt x="103" y="5"/>
                    </a:cubicBezTo>
                    <a:cubicBezTo>
                      <a:pt x="101" y="7"/>
                      <a:pt x="100" y="9"/>
                      <a:pt x="100" y="12"/>
                    </a:cubicBezTo>
                    <a:cubicBezTo>
                      <a:pt x="91" y="7"/>
                      <a:pt x="80" y="4"/>
                      <a:pt x="68" y="4"/>
                    </a:cubicBezTo>
                    <a:cubicBezTo>
                      <a:pt x="57" y="4"/>
                      <a:pt x="48" y="6"/>
                      <a:pt x="39" y="11"/>
                    </a:cubicBezTo>
                    <a:cubicBezTo>
                      <a:pt x="39" y="8"/>
                      <a:pt x="38" y="7"/>
                      <a:pt x="37" y="5"/>
                    </a:cubicBezTo>
                    <a:cubicBezTo>
                      <a:pt x="32" y="0"/>
                      <a:pt x="21" y="3"/>
                      <a:pt x="12" y="12"/>
                    </a:cubicBezTo>
                    <a:cubicBezTo>
                      <a:pt x="4" y="20"/>
                      <a:pt x="1" y="31"/>
                      <a:pt x="6" y="36"/>
                    </a:cubicBezTo>
                    <a:cubicBezTo>
                      <a:pt x="7" y="37"/>
                      <a:pt x="8" y="37"/>
                      <a:pt x="9" y="38"/>
                    </a:cubicBezTo>
                    <a:cubicBezTo>
                      <a:pt x="4" y="48"/>
                      <a:pt x="0" y="59"/>
                      <a:pt x="0" y="71"/>
                    </a:cubicBezTo>
                    <a:cubicBezTo>
                      <a:pt x="0" y="94"/>
                      <a:pt x="11" y="113"/>
                      <a:pt x="28" y="125"/>
                    </a:cubicBezTo>
                    <a:cubicBezTo>
                      <a:pt x="13" y="140"/>
                      <a:pt x="13" y="140"/>
                      <a:pt x="13" y="140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38" y="132"/>
                      <a:pt x="38" y="132"/>
                      <a:pt x="38" y="132"/>
                    </a:cubicBezTo>
                    <a:cubicBezTo>
                      <a:pt x="47" y="136"/>
                      <a:pt x="57" y="139"/>
                      <a:pt x="68" y="139"/>
                    </a:cubicBezTo>
                    <a:cubicBezTo>
                      <a:pt x="79" y="139"/>
                      <a:pt x="89" y="136"/>
                      <a:pt x="98" y="132"/>
                    </a:cubicBezTo>
                    <a:cubicBezTo>
                      <a:pt x="114" y="148"/>
                      <a:pt x="114" y="148"/>
                      <a:pt x="114" y="148"/>
                    </a:cubicBezTo>
                    <a:cubicBezTo>
                      <a:pt x="122" y="140"/>
                      <a:pt x="122" y="140"/>
                      <a:pt x="122" y="140"/>
                    </a:cubicBezTo>
                    <a:cubicBezTo>
                      <a:pt x="108" y="125"/>
                      <a:pt x="108" y="125"/>
                      <a:pt x="108" y="125"/>
                    </a:cubicBezTo>
                    <a:cubicBezTo>
                      <a:pt x="125" y="113"/>
                      <a:pt x="135" y="94"/>
                      <a:pt x="135" y="71"/>
                    </a:cubicBezTo>
                    <a:close/>
                    <a:moveTo>
                      <a:pt x="12" y="74"/>
                    </a:moveTo>
                    <a:cubicBezTo>
                      <a:pt x="21" y="74"/>
                      <a:pt x="21" y="74"/>
                      <a:pt x="21" y="74"/>
                    </a:cubicBezTo>
                    <a:cubicBezTo>
                      <a:pt x="23" y="74"/>
                      <a:pt x="24" y="73"/>
                      <a:pt x="24" y="71"/>
                    </a:cubicBezTo>
                    <a:cubicBezTo>
                      <a:pt x="24" y="70"/>
                      <a:pt x="23" y="69"/>
                      <a:pt x="21" y="69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3" y="40"/>
                      <a:pt x="36" y="17"/>
                      <a:pt x="65" y="15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5" y="27"/>
                      <a:pt x="66" y="29"/>
                      <a:pt x="68" y="29"/>
                    </a:cubicBezTo>
                    <a:cubicBezTo>
                      <a:pt x="69" y="29"/>
                      <a:pt x="71" y="27"/>
                      <a:pt x="71" y="26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100" y="17"/>
                      <a:pt x="123" y="40"/>
                      <a:pt x="124" y="69"/>
                    </a:cubicBezTo>
                    <a:cubicBezTo>
                      <a:pt x="114" y="69"/>
                      <a:pt x="114" y="69"/>
                      <a:pt x="114" y="69"/>
                    </a:cubicBezTo>
                    <a:cubicBezTo>
                      <a:pt x="113" y="69"/>
                      <a:pt x="112" y="70"/>
                      <a:pt x="112" y="71"/>
                    </a:cubicBezTo>
                    <a:cubicBezTo>
                      <a:pt x="112" y="73"/>
                      <a:pt x="113" y="74"/>
                      <a:pt x="114" y="74"/>
                    </a:cubicBezTo>
                    <a:cubicBezTo>
                      <a:pt x="124" y="74"/>
                      <a:pt x="124" y="74"/>
                      <a:pt x="124" y="74"/>
                    </a:cubicBezTo>
                    <a:cubicBezTo>
                      <a:pt x="123" y="103"/>
                      <a:pt x="100" y="126"/>
                      <a:pt x="71" y="128"/>
                    </a:cubicBezTo>
                    <a:cubicBezTo>
                      <a:pt x="71" y="118"/>
                      <a:pt x="71" y="118"/>
                      <a:pt x="71" y="118"/>
                    </a:cubicBezTo>
                    <a:cubicBezTo>
                      <a:pt x="71" y="116"/>
                      <a:pt x="69" y="115"/>
                      <a:pt x="68" y="115"/>
                    </a:cubicBezTo>
                    <a:cubicBezTo>
                      <a:pt x="66" y="115"/>
                      <a:pt x="65" y="116"/>
                      <a:pt x="65" y="118"/>
                    </a:cubicBezTo>
                    <a:cubicBezTo>
                      <a:pt x="65" y="128"/>
                      <a:pt x="65" y="128"/>
                      <a:pt x="65" y="128"/>
                    </a:cubicBezTo>
                    <a:cubicBezTo>
                      <a:pt x="36" y="126"/>
                      <a:pt x="13" y="103"/>
                      <a:pt x="12" y="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79400" rotWithShape="0" algn="tl" dir="2700000" dist="1524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6" name="Google Shape;426;p21"/>
            <p:cNvGrpSpPr/>
            <p:nvPr/>
          </p:nvGrpSpPr>
          <p:grpSpPr>
            <a:xfrm>
              <a:off x="2918638" y="4752767"/>
              <a:ext cx="9290552" cy="1895066"/>
              <a:chOff x="2918638" y="4752767"/>
              <a:chExt cx="9290552" cy="1895066"/>
            </a:xfrm>
          </p:grpSpPr>
          <p:grpSp>
            <p:nvGrpSpPr>
              <p:cNvPr id="427" name="Google Shape;427;p21"/>
              <p:cNvGrpSpPr/>
              <p:nvPr/>
            </p:nvGrpSpPr>
            <p:grpSpPr>
              <a:xfrm>
                <a:off x="2918638" y="4752767"/>
                <a:ext cx="2122794" cy="1895066"/>
                <a:chOff x="2918638" y="4752767"/>
                <a:chExt cx="2122794" cy="1895066"/>
              </a:xfrm>
            </p:grpSpPr>
            <p:sp>
              <p:nvSpPr>
                <p:cNvPr id="428" name="Google Shape;428;p21"/>
                <p:cNvSpPr/>
                <p:nvPr/>
              </p:nvSpPr>
              <p:spPr>
                <a:xfrm>
                  <a:off x="2918638" y="4777441"/>
                  <a:ext cx="2122794" cy="1870392"/>
                </a:xfrm>
                <a:custGeom>
                  <a:rect b="b" l="l" r="r" t="t"/>
                  <a:pathLst>
                    <a:path extrusionOk="0" h="9776" w="15288">
                      <a:moveTo>
                        <a:pt x="0" y="9776"/>
                      </a:moveTo>
                      <a:lnTo>
                        <a:pt x="7577" y="0"/>
                      </a:lnTo>
                      <a:lnTo>
                        <a:pt x="15288" y="75"/>
                      </a:lnTo>
                      <a:lnTo>
                        <a:pt x="8000" y="9776"/>
                      </a:lnTo>
                      <a:lnTo>
                        <a:pt x="0" y="9776"/>
                      </a:lnTo>
                      <a:close/>
                    </a:path>
                  </a:pathLst>
                </a:custGeom>
                <a:solidFill>
                  <a:srgbClr val="DDEAF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21"/>
                <p:cNvSpPr txBox="1"/>
                <p:nvPr/>
              </p:nvSpPr>
              <p:spPr>
                <a:xfrm>
                  <a:off x="4001786" y="4752767"/>
                  <a:ext cx="707598" cy="9759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rm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zh-TW" sz="405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</a:t>
                  </a:r>
                  <a:endParaRPr sz="405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descr="https://lh5.googleusercontent.com/x10qVI_OPSpZ_2psk3iZjE7H6Ti1r8VS8tILdpoE77pSk1QyVlesTgtIFIufUKZnZYK7Cl-5VcVbDyJuSV17Nz2o_JN1kiaXzkiRh9ZAbi7RUYqvnqt1s1vI0TDLbvc0ymYZZDTDyhx7gIQIeyzYhA=s2048" id="430" name="Google Shape;430;p2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3556633" y="5527447"/>
                  <a:ext cx="683476" cy="104923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431" name="Google Shape;431;p21"/>
              <p:cNvSpPr/>
              <p:nvPr/>
            </p:nvSpPr>
            <p:spPr>
              <a:xfrm>
                <a:off x="4424687" y="5115088"/>
                <a:ext cx="778450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000">
                    <a:solidFill>
                      <a:srgbClr val="0070C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特殊教育評鑑:每3年評鑑一次，本校111學年度接受特殊教育評鑑。</a:t>
                </a:r>
                <a:endParaRPr sz="20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32" name="Google Shape;432;p21"/>
          <p:cNvPicPr preferRelativeResize="0"/>
          <p:nvPr/>
        </p:nvPicPr>
        <p:blipFill rotWithShape="1">
          <a:blip r:embed="rId3">
            <a:alphaModFix/>
          </a:blip>
          <a:srcRect b="0" l="0" r="0" t="57356"/>
          <a:stretch/>
        </p:blipFill>
        <p:spPr>
          <a:xfrm>
            <a:off x="346821" y="5639398"/>
            <a:ext cx="10282887" cy="642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ç¸éåç" id="433" name="Google Shape;43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94798" y="1087440"/>
            <a:ext cx="2761940" cy="3005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22"/>
          <p:cNvGrpSpPr/>
          <p:nvPr/>
        </p:nvGrpSpPr>
        <p:grpSpPr>
          <a:xfrm>
            <a:off x="-373715" y="292251"/>
            <a:ext cx="12789650" cy="5821152"/>
            <a:chOff x="173530" y="-190214"/>
            <a:chExt cx="16459200" cy="9217132"/>
          </a:xfrm>
        </p:grpSpPr>
        <p:sp>
          <p:nvSpPr>
            <p:cNvPr id="439" name="Google Shape;439;p22"/>
            <p:cNvSpPr txBox="1"/>
            <p:nvPr/>
          </p:nvSpPr>
          <p:spPr>
            <a:xfrm>
              <a:off x="173530" y="-190214"/>
              <a:ext cx="16459200" cy="1195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50" lIns="137125" spcFirstLastPara="1" rIns="137125" wrap="square" tIns="68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4000">
                  <a:solidFill>
                    <a:srgbClr val="0000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特教需求學生鑑定安置</a:t>
              </a:r>
              <a:endParaRPr sz="4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40" name="Google Shape;440;p22"/>
            <p:cNvSpPr txBox="1"/>
            <p:nvPr/>
          </p:nvSpPr>
          <p:spPr>
            <a:xfrm>
              <a:off x="4928565" y="1427429"/>
              <a:ext cx="7322400" cy="1576350"/>
            </a:xfrm>
            <a:prstGeom prst="rect">
              <a:avLst/>
            </a:prstGeom>
            <a:solidFill>
              <a:srgbClr val="FFFFFF"/>
            </a:solidFill>
            <a:ln cap="flat" cmpd="thinThick" w="571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68550" lIns="137125" spcFirstLastPara="1" rIns="137125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團體輔導、個別輔導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入班觀察、親師溝通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2"/>
            <p:cNvSpPr txBox="1"/>
            <p:nvPr/>
          </p:nvSpPr>
          <p:spPr>
            <a:xfrm>
              <a:off x="11355411" y="5860475"/>
              <a:ext cx="3998119" cy="1185750"/>
            </a:xfrm>
            <a:prstGeom prst="rect">
              <a:avLst/>
            </a:prstGeom>
            <a:solidFill>
              <a:srgbClr val="FFFFFF"/>
            </a:solidFill>
            <a:ln cap="flat" cmpd="thinThick" w="571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68550" lIns="137125" spcFirstLastPara="1" rIns="137125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疑似情緒障礙鑑定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2"/>
            <p:cNvSpPr txBox="1"/>
            <p:nvPr/>
          </p:nvSpPr>
          <p:spPr>
            <a:xfrm>
              <a:off x="5565761" y="8153018"/>
              <a:ext cx="7317450" cy="873900"/>
            </a:xfrm>
            <a:prstGeom prst="rect">
              <a:avLst/>
            </a:prstGeom>
            <a:solidFill>
              <a:srgbClr val="FFFFFF"/>
            </a:solidFill>
            <a:ln cap="flat" cmpd="thinThick" w="571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68550" lIns="137125" spcFirstLastPara="1" rIns="137125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鑑定安置 (鑑別)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3" name="Google Shape;443;p22"/>
            <p:cNvCxnSpPr/>
            <p:nvPr/>
          </p:nvCxnSpPr>
          <p:spPr>
            <a:xfrm flipH="1">
              <a:off x="4434623" y="4736611"/>
              <a:ext cx="1629069" cy="1123864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44" name="Google Shape;444;p22"/>
            <p:cNvCxnSpPr/>
            <p:nvPr/>
          </p:nvCxnSpPr>
          <p:spPr>
            <a:xfrm>
              <a:off x="4434623" y="7086451"/>
              <a:ext cx="1685190" cy="97408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45" name="Google Shape;445;p22"/>
            <p:cNvCxnSpPr/>
            <p:nvPr/>
          </p:nvCxnSpPr>
          <p:spPr>
            <a:xfrm>
              <a:off x="8750116" y="7086451"/>
              <a:ext cx="0" cy="1084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446" name="Google Shape;446;p22"/>
            <p:cNvSpPr txBox="1"/>
            <p:nvPr/>
          </p:nvSpPr>
          <p:spPr>
            <a:xfrm>
              <a:off x="6063693" y="3694443"/>
              <a:ext cx="5326650" cy="973800"/>
            </a:xfrm>
            <a:prstGeom prst="rect">
              <a:avLst/>
            </a:prstGeom>
            <a:solidFill>
              <a:srgbClr val="FFFFFF"/>
            </a:solidFill>
            <a:ln cap="flat" cmpd="thinThick" w="571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68550" lIns="137125" spcFirstLastPara="1" rIns="137125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提出轉介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7" name="Google Shape;447;p22"/>
            <p:cNvCxnSpPr/>
            <p:nvPr/>
          </p:nvCxnSpPr>
          <p:spPr>
            <a:xfrm>
              <a:off x="8715870" y="3045665"/>
              <a:ext cx="0" cy="664734"/>
            </a:xfrm>
            <a:prstGeom prst="straightConnector1">
              <a:avLst/>
            </a:prstGeom>
            <a:noFill/>
            <a:ln cap="flat" cmpd="thinThick" w="57150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448" name="Google Shape;448;p22"/>
            <p:cNvSpPr txBox="1"/>
            <p:nvPr/>
          </p:nvSpPr>
          <p:spPr>
            <a:xfrm>
              <a:off x="1690688" y="5900738"/>
              <a:ext cx="3998118" cy="1185863"/>
            </a:xfrm>
            <a:prstGeom prst="rect">
              <a:avLst/>
            </a:prstGeom>
            <a:solidFill>
              <a:srgbClr val="FFFFFF"/>
            </a:solidFill>
            <a:ln cap="flat" cmpd="thinThick" w="571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68550" lIns="137125" spcFirstLastPara="1" rIns="137125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身心障礙鑑定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2"/>
            <p:cNvSpPr txBox="1"/>
            <p:nvPr/>
          </p:nvSpPr>
          <p:spPr>
            <a:xfrm>
              <a:off x="6466107" y="5900701"/>
              <a:ext cx="4124117" cy="1185750"/>
            </a:xfrm>
            <a:prstGeom prst="rect">
              <a:avLst/>
            </a:prstGeom>
            <a:solidFill>
              <a:srgbClr val="FFFFFF"/>
            </a:solidFill>
            <a:ln cap="flat" cmpd="thinThick" w="571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68550" lIns="137125" spcFirstLastPara="1" rIns="137125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疑似學習障礙鑑定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50" name="Google Shape;450;p22"/>
            <p:cNvCxnSpPr/>
            <p:nvPr/>
          </p:nvCxnSpPr>
          <p:spPr>
            <a:xfrm>
              <a:off x="8715870" y="4766043"/>
              <a:ext cx="0" cy="97155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51" name="Google Shape;451;p22"/>
            <p:cNvCxnSpPr/>
            <p:nvPr/>
          </p:nvCxnSpPr>
          <p:spPr>
            <a:xfrm>
              <a:off x="11355411" y="4658943"/>
              <a:ext cx="2093157" cy="1075868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452" name="Google Shape;452;p22"/>
            <p:cNvCxnSpPr/>
            <p:nvPr/>
          </p:nvCxnSpPr>
          <p:spPr>
            <a:xfrm flipH="1">
              <a:off x="12470665" y="7106730"/>
              <a:ext cx="1220176" cy="95380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grpSp>
          <p:nvGrpSpPr>
            <p:cNvPr id="453" name="Google Shape;453;p22"/>
            <p:cNvGrpSpPr/>
            <p:nvPr/>
          </p:nvGrpSpPr>
          <p:grpSpPr>
            <a:xfrm>
              <a:off x="1452728" y="1207298"/>
              <a:ext cx="14214731" cy="2320515"/>
              <a:chOff x="968485" y="804865"/>
              <a:chExt cx="9476487" cy="1547010"/>
            </a:xfrm>
          </p:grpSpPr>
          <p:sp>
            <p:nvSpPr>
              <p:cNvPr id="454" name="Google Shape;454;p22"/>
              <p:cNvSpPr/>
              <p:nvPr/>
            </p:nvSpPr>
            <p:spPr>
              <a:xfrm>
                <a:off x="1101783" y="825523"/>
                <a:ext cx="1854632" cy="796926"/>
              </a:xfrm>
              <a:prstGeom prst="wedgeEllipseCallout">
                <a:avLst>
                  <a:gd fmla="val 12973" name="adj1"/>
                  <a:gd fmla="val 16903" name="adj2"/>
                </a:avLst>
              </a:prstGeom>
              <a:solidFill>
                <a:schemeClr val="accent1"/>
              </a:solidFill>
              <a:ln cap="flat" cmpd="sng" w="25400">
                <a:solidFill>
                  <a:srgbClr val="695F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68550" lIns="137125" spcFirstLastPara="1" rIns="137125" wrap="square" tIns="6855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11209-11302</a:t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22"/>
              <p:cNvSpPr/>
              <p:nvPr/>
            </p:nvSpPr>
            <p:spPr>
              <a:xfrm>
                <a:off x="8445507" y="804865"/>
                <a:ext cx="1790983" cy="801725"/>
              </a:xfrm>
              <a:prstGeom prst="wedgeEllipseCallout">
                <a:avLst>
                  <a:gd fmla="val 13207" name="adj1"/>
                  <a:gd fmla="val 15946" name="adj2"/>
                </a:avLst>
              </a:prstGeom>
              <a:solidFill>
                <a:schemeClr val="accent1"/>
              </a:solidFill>
              <a:ln cap="flat" cmpd="sng" w="25400">
                <a:solidFill>
                  <a:srgbClr val="695F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68550" lIns="137125" spcFirstLastPara="1" rIns="137125" wrap="square" tIns="685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11302-11307</a:t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22"/>
              <p:cNvSpPr/>
              <p:nvPr/>
            </p:nvSpPr>
            <p:spPr>
              <a:xfrm>
                <a:off x="968485" y="1687036"/>
                <a:ext cx="2121228" cy="642862"/>
              </a:xfrm>
              <a:prstGeom prst="roundRect">
                <a:avLst>
                  <a:gd fmla="val 16667" name="adj"/>
                </a:avLst>
              </a:prstGeom>
              <a:solidFill>
                <a:srgbClr val="D36F68"/>
              </a:solidFill>
              <a:ln cap="flat" cmpd="sng" w="25400">
                <a:solidFill>
                  <a:srgbClr val="B6831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68550" lIns="137125" spcFirstLastPara="1" rIns="137125" wrap="square" tIns="685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112學年度第一次特教鑑定</a:t>
                </a:r>
                <a:endParaRPr b="1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22"/>
              <p:cNvSpPr/>
              <p:nvPr/>
            </p:nvSpPr>
            <p:spPr>
              <a:xfrm>
                <a:off x="8363306" y="1709013"/>
                <a:ext cx="2081666" cy="642862"/>
              </a:xfrm>
              <a:prstGeom prst="roundRect">
                <a:avLst>
                  <a:gd fmla="val 16667" name="adj"/>
                </a:avLst>
              </a:prstGeom>
              <a:solidFill>
                <a:srgbClr val="D36F68"/>
              </a:solidFill>
              <a:ln cap="flat" cmpd="sng" w="25400">
                <a:solidFill>
                  <a:srgbClr val="B6831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68550" lIns="137125" spcFirstLastPara="1" rIns="137125" wrap="square" tIns="685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112學年度第二次特教鑑定</a:t>
                </a:r>
                <a:endParaRPr b="1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3"/>
          <p:cNvSpPr/>
          <p:nvPr/>
        </p:nvSpPr>
        <p:spPr>
          <a:xfrm>
            <a:off x="1468999" y="896091"/>
            <a:ext cx="755583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7200">
                <a:solidFill>
                  <a:srgbClr val="2A1A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特殊教育鑑定安置</a:t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3"/>
          <p:cNvSpPr/>
          <p:nvPr/>
        </p:nvSpPr>
        <p:spPr>
          <a:xfrm>
            <a:off x="1468999" y="2496286"/>
            <a:ext cx="768416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112-1國民中小學身心障礙學生鑑定安置：</a:t>
            </a:r>
            <a:r>
              <a:rPr lang="zh-TW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即日起至111年9月23日</a:t>
            </a:r>
            <a:endParaRPr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各班教師或資源班教師經觀察，學生有需提報之需求，請於期限內向輔導室提出鑑定申請。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綠色的樹葉與樹枝-插圖素材[68438423] - PIXTA圖庫" id="464" name="Google Shape;464;p23"/>
          <p:cNvPicPr preferRelativeResize="0"/>
          <p:nvPr/>
        </p:nvPicPr>
        <p:blipFill rotWithShape="1">
          <a:blip r:embed="rId3">
            <a:alphaModFix/>
          </a:blip>
          <a:srcRect b="6847" l="0" r="0" t="0"/>
          <a:stretch/>
        </p:blipFill>
        <p:spPr>
          <a:xfrm rot="-6871050">
            <a:off x="7905458" y="1683767"/>
            <a:ext cx="4760290" cy="332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9957" y="1641596"/>
            <a:ext cx="2059689" cy="200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"/>
          <p:cNvSpPr/>
          <p:nvPr/>
        </p:nvSpPr>
        <p:spPr>
          <a:xfrm>
            <a:off x="2342148" y="304346"/>
            <a:ext cx="609600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特教需求學生鑑定安置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TW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2" name="Google Shape;472;p2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3" name="Google Shape;473;p2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74" name="Google Shape;474;p24"/>
          <p:cNvSpPr/>
          <p:nvPr/>
        </p:nvSpPr>
        <p:spPr>
          <a:xfrm>
            <a:off x="1948763" y="1290675"/>
            <a:ext cx="853204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本市1國民小學特殊教育學生鑑定安置工作辦理分為2梯次，各次預計辦理期程及實施對象如下：</a:t>
            </a:r>
            <a:endParaRPr sz="24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(一)112學年度第1次鑑定安置：</a:t>
            </a:r>
            <a:endParaRPr sz="24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１工作期程：11212學年度年9月至113年2月。</a:t>
            </a:r>
            <a:endParaRPr sz="24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２實施對象主要為跨階段新生及在校生(含疑似生)。</a:t>
            </a:r>
            <a:endParaRPr sz="24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(１)113學年度升學國小特殊教育學生。</a:t>
            </a:r>
            <a:endParaRPr sz="24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(２)112學年度國小在校生(含疑似生)。</a:t>
            </a:r>
            <a:endParaRPr sz="24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(３)申請重新鑑定安置特殊教育服務之學生。</a:t>
            </a:r>
            <a:endParaRPr sz="24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(二)112學年度第2次鑑定安置：</a:t>
            </a:r>
            <a:endParaRPr sz="24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１工作期程：113年2月至113年7月。</a:t>
            </a:r>
            <a:endParaRPr sz="24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２實施對象主要為在校生鑑定(含疑似生)、跨階段新生補鑑定及申請重新鑑定安置特殊教育服務之學生。</a:t>
            </a:r>
            <a:endParaRPr sz="24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TW" sz="2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8"/>
          <p:cNvSpPr/>
          <p:nvPr/>
        </p:nvSpPr>
        <p:spPr>
          <a:xfrm>
            <a:off x="1722136" y="62200"/>
            <a:ext cx="32624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重要活動訊息</a:t>
            </a:r>
            <a:endParaRPr b="1" sz="4000">
              <a:solidFill>
                <a:srgbClr val="FF66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480" name="Google Shape;480;p28"/>
          <p:cNvGrpSpPr/>
          <p:nvPr/>
        </p:nvGrpSpPr>
        <p:grpSpPr>
          <a:xfrm>
            <a:off x="805580" y="2210862"/>
            <a:ext cx="1481445" cy="1481445"/>
            <a:chOff x="849122" y="2051206"/>
            <a:chExt cx="1481445" cy="1481445"/>
          </a:xfrm>
        </p:grpSpPr>
        <p:sp>
          <p:nvSpPr>
            <p:cNvPr id="481" name="Google Shape;481;p28"/>
            <p:cNvSpPr/>
            <p:nvPr/>
          </p:nvSpPr>
          <p:spPr>
            <a:xfrm rot="5400000">
              <a:off x="849122" y="2051206"/>
              <a:ext cx="1481445" cy="1481445"/>
            </a:xfrm>
            <a:prstGeom prst="teardrop">
              <a:avLst>
                <a:gd fmla="val 100000" name="adj"/>
              </a:avLst>
            </a:prstGeom>
            <a:solidFill>
              <a:srgbClr val="F29A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8"/>
            <p:cNvSpPr txBox="1"/>
            <p:nvPr/>
          </p:nvSpPr>
          <p:spPr>
            <a:xfrm>
              <a:off x="1066053" y="2268153"/>
              <a:ext cx="1047540" cy="1047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108000" spcFirstLastPara="1" rIns="0" wrap="square" tIns="36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1188643" y="2529481"/>
              <a:ext cx="775887" cy="588380"/>
            </a:xfrm>
            <a:custGeom>
              <a:rect b="b" l="l" r="r" t="t"/>
              <a:pathLst>
                <a:path extrusionOk="0" h="2303463" w="3040062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4" name="Google Shape;484;p28"/>
          <p:cNvGrpSpPr/>
          <p:nvPr/>
        </p:nvGrpSpPr>
        <p:grpSpPr>
          <a:xfrm>
            <a:off x="813915" y="3750646"/>
            <a:ext cx="1481445" cy="1483528"/>
            <a:chOff x="857457" y="3590990"/>
            <a:chExt cx="1481445" cy="1483528"/>
          </a:xfrm>
        </p:grpSpPr>
        <p:sp>
          <p:nvSpPr>
            <p:cNvPr id="485" name="Google Shape;485;p28"/>
            <p:cNvSpPr/>
            <p:nvPr/>
          </p:nvSpPr>
          <p:spPr>
            <a:xfrm>
              <a:off x="857457" y="3590990"/>
              <a:ext cx="1481445" cy="1483528"/>
            </a:xfrm>
            <a:prstGeom prst="teardrop">
              <a:avLst>
                <a:gd fmla="val 100000" name="adj"/>
              </a:avLst>
            </a:prstGeom>
            <a:solidFill>
              <a:srgbClr val="A5C0A4"/>
            </a:solidFill>
            <a:ln>
              <a:noFill/>
            </a:ln>
          </p:spPr>
          <p:txBody>
            <a:bodyPr anchorCtr="0" anchor="ctr" bIns="45700" lIns="91425" spcFirstLastPara="1" rIns="108000" wrap="square" tIns="72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110613" y="3883693"/>
              <a:ext cx="925033" cy="925033"/>
            </a:xfrm>
            <a:custGeom>
              <a:rect b="b" l="l" r="r" t="t"/>
              <a:pathLst>
                <a:path extrusionOk="0" h="1589088" w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" name="Google Shape;487;p28"/>
          <p:cNvGrpSpPr/>
          <p:nvPr/>
        </p:nvGrpSpPr>
        <p:grpSpPr>
          <a:xfrm>
            <a:off x="2368284" y="3750646"/>
            <a:ext cx="2083607" cy="2083607"/>
            <a:chOff x="2411826" y="3590990"/>
            <a:chExt cx="2083607" cy="2083607"/>
          </a:xfrm>
        </p:grpSpPr>
        <p:sp>
          <p:nvSpPr>
            <p:cNvPr id="488" name="Google Shape;488;p28"/>
            <p:cNvSpPr/>
            <p:nvPr/>
          </p:nvSpPr>
          <p:spPr>
            <a:xfrm rot="-5400000">
              <a:off x="2411826" y="3590990"/>
              <a:ext cx="2083607" cy="2083607"/>
            </a:xfrm>
            <a:prstGeom prst="teardrop">
              <a:avLst>
                <a:gd fmla="val 100000" name="adj"/>
              </a:avLst>
            </a:prstGeom>
            <a:solidFill>
              <a:srgbClr val="F29A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8"/>
            <p:cNvSpPr txBox="1"/>
            <p:nvPr/>
          </p:nvSpPr>
          <p:spPr>
            <a:xfrm>
              <a:off x="2716962" y="3896112"/>
              <a:ext cx="1473333" cy="1473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36000" spcFirstLastPara="1" rIns="108000" wrap="square" tIns="36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2712487" y="4010924"/>
              <a:ext cx="1368814" cy="1179461"/>
            </a:xfrm>
            <a:custGeom>
              <a:rect b="b" l="l" r="r" t="t"/>
              <a:pathLst>
                <a:path extrusionOk="0" h="3319463" w="3856038">
                  <a:moveTo>
                    <a:pt x="50800" y="3187700"/>
                  </a:moveTo>
                  <a:lnTo>
                    <a:pt x="3856038" y="3187700"/>
                  </a:lnTo>
                  <a:lnTo>
                    <a:pt x="3856038" y="3319463"/>
                  </a:lnTo>
                  <a:lnTo>
                    <a:pt x="50800" y="3319463"/>
                  </a:lnTo>
                  <a:lnTo>
                    <a:pt x="50800" y="3187700"/>
                  </a:lnTo>
                  <a:close/>
                  <a:moveTo>
                    <a:pt x="839788" y="2182813"/>
                  </a:moveTo>
                  <a:lnTo>
                    <a:pt x="839788" y="3023236"/>
                  </a:lnTo>
                  <a:lnTo>
                    <a:pt x="839471" y="3029586"/>
                  </a:lnTo>
                  <a:lnTo>
                    <a:pt x="838518" y="3035936"/>
                  </a:lnTo>
                  <a:lnTo>
                    <a:pt x="837248" y="3041969"/>
                  </a:lnTo>
                  <a:lnTo>
                    <a:pt x="834708" y="3047684"/>
                  </a:lnTo>
                  <a:lnTo>
                    <a:pt x="832486" y="3053399"/>
                  </a:lnTo>
                  <a:lnTo>
                    <a:pt x="829311" y="3058479"/>
                  </a:lnTo>
                  <a:lnTo>
                    <a:pt x="825501" y="3063241"/>
                  </a:lnTo>
                  <a:lnTo>
                    <a:pt x="821373" y="3067686"/>
                  </a:lnTo>
                  <a:lnTo>
                    <a:pt x="816928" y="3071814"/>
                  </a:lnTo>
                  <a:lnTo>
                    <a:pt x="812166" y="3075306"/>
                  </a:lnTo>
                  <a:lnTo>
                    <a:pt x="807086" y="3078481"/>
                  </a:lnTo>
                  <a:lnTo>
                    <a:pt x="801688" y="3081339"/>
                  </a:lnTo>
                  <a:lnTo>
                    <a:pt x="795656" y="3083244"/>
                  </a:lnTo>
                  <a:lnTo>
                    <a:pt x="789623" y="3084831"/>
                  </a:lnTo>
                  <a:lnTo>
                    <a:pt x="783591" y="3085784"/>
                  </a:lnTo>
                  <a:lnTo>
                    <a:pt x="777241" y="3086101"/>
                  </a:lnTo>
                  <a:lnTo>
                    <a:pt x="364173" y="3086101"/>
                  </a:lnTo>
                  <a:lnTo>
                    <a:pt x="357823" y="3085784"/>
                  </a:lnTo>
                  <a:lnTo>
                    <a:pt x="351473" y="3084831"/>
                  </a:lnTo>
                  <a:lnTo>
                    <a:pt x="345758" y="3083244"/>
                  </a:lnTo>
                  <a:lnTo>
                    <a:pt x="339725" y="3081339"/>
                  </a:lnTo>
                  <a:lnTo>
                    <a:pt x="334328" y="3078481"/>
                  </a:lnTo>
                  <a:lnTo>
                    <a:pt x="329248" y="3075306"/>
                  </a:lnTo>
                  <a:lnTo>
                    <a:pt x="324485" y="3071814"/>
                  </a:lnTo>
                  <a:lnTo>
                    <a:pt x="320040" y="3067686"/>
                  </a:lnTo>
                  <a:lnTo>
                    <a:pt x="315595" y="3063241"/>
                  </a:lnTo>
                  <a:lnTo>
                    <a:pt x="312103" y="3058479"/>
                  </a:lnTo>
                  <a:lnTo>
                    <a:pt x="308928" y="3053399"/>
                  </a:lnTo>
                  <a:lnTo>
                    <a:pt x="306705" y="3047684"/>
                  </a:lnTo>
                  <a:lnTo>
                    <a:pt x="304165" y="3041969"/>
                  </a:lnTo>
                  <a:lnTo>
                    <a:pt x="302578" y="3035936"/>
                  </a:lnTo>
                  <a:lnTo>
                    <a:pt x="301943" y="3029586"/>
                  </a:lnTo>
                  <a:lnTo>
                    <a:pt x="301625" y="3023236"/>
                  </a:lnTo>
                  <a:lnTo>
                    <a:pt x="301625" y="2721293"/>
                  </a:lnTo>
                  <a:lnTo>
                    <a:pt x="839788" y="2182813"/>
                  </a:lnTo>
                  <a:close/>
                  <a:moveTo>
                    <a:pt x="1684338" y="1620838"/>
                  </a:moveTo>
                  <a:lnTo>
                    <a:pt x="1929304" y="1865842"/>
                  </a:lnTo>
                  <a:lnTo>
                    <a:pt x="1938189" y="1874411"/>
                  </a:lnTo>
                  <a:lnTo>
                    <a:pt x="1947708" y="1882345"/>
                  </a:lnTo>
                  <a:lnTo>
                    <a:pt x="1957227" y="1889644"/>
                  </a:lnTo>
                  <a:lnTo>
                    <a:pt x="1967064" y="1896944"/>
                  </a:lnTo>
                  <a:lnTo>
                    <a:pt x="1977218" y="1903291"/>
                  </a:lnTo>
                  <a:lnTo>
                    <a:pt x="1987690" y="1909003"/>
                  </a:lnTo>
                  <a:lnTo>
                    <a:pt x="1998478" y="1914716"/>
                  </a:lnTo>
                  <a:lnTo>
                    <a:pt x="2009267" y="1919476"/>
                  </a:lnTo>
                  <a:lnTo>
                    <a:pt x="2020690" y="1923602"/>
                  </a:lnTo>
                  <a:lnTo>
                    <a:pt x="2032113" y="1927728"/>
                  </a:lnTo>
                  <a:lnTo>
                    <a:pt x="2043537" y="1930901"/>
                  </a:lnTo>
                  <a:lnTo>
                    <a:pt x="2055277" y="1933440"/>
                  </a:lnTo>
                  <a:lnTo>
                    <a:pt x="2067335" y="1935344"/>
                  </a:lnTo>
                  <a:lnTo>
                    <a:pt x="2079393" y="1936931"/>
                  </a:lnTo>
                  <a:lnTo>
                    <a:pt x="2091768" y="1937883"/>
                  </a:lnTo>
                  <a:lnTo>
                    <a:pt x="2103826" y="1938201"/>
                  </a:lnTo>
                  <a:lnTo>
                    <a:pt x="2111759" y="1937883"/>
                  </a:lnTo>
                  <a:lnTo>
                    <a:pt x="2119692" y="1937566"/>
                  </a:lnTo>
                  <a:lnTo>
                    <a:pt x="2127625" y="1936931"/>
                  </a:lnTo>
                  <a:lnTo>
                    <a:pt x="2135240" y="1935979"/>
                  </a:lnTo>
                  <a:lnTo>
                    <a:pt x="2142856" y="1934710"/>
                  </a:lnTo>
                  <a:lnTo>
                    <a:pt x="2150788" y="1933440"/>
                  </a:lnTo>
                  <a:lnTo>
                    <a:pt x="2158404" y="1931536"/>
                  </a:lnTo>
                  <a:lnTo>
                    <a:pt x="2165702" y="1929949"/>
                  </a:lnTo>
                  <a:lnTo>
                    <a:pt x="2173318" y="1927728"/>
                  </a:lnTo>
                  <a:lnTo>
                    <a:pt x="2180299" y="1925189"/>
                  </a:lnTo>
                  <a:lnTo>
                    <a:pt x="2194895" y="1919794"/>
                  </a:lnTo>
                  <a:lnTo>
                    <a:pt x="2209174" y="1913446"/>
                  </a:lnTo>
                  <a:lnTo>
                    <a:pt x="2222501" y="1906782"/>
                  </a:lnTo>
                  <a:lnTo>
                    <a:pt x="2222501" y="3023263"/>
                  </a:lnTo>
                  <a:lnTo>
                    <a:pt x="2222501" y="3029611"/>
                  </a:lnTo>
                  <a:lnTo>
                    <a:pt x="2221232" y="3035958"/>
                  </a:lnTo>
                  <a:lnTo>
                    <a:pt x="2219645" y="3041988"/>
                  </a:lnTo>
                  <a:lnTo>
                    <a:pt x="2217742" y="3047700"/>
                  </a:lnTo>
                  <a:lnTo>
                    <a:pt x="2214886" y="3053413"/>
                  </a:lnTo>
                  <a:lnTo>
                    <a:pt x="2211713" y="3058491"/>
                  </a:lnTo>
                  <a:lnTo>
                    <a:pt x="2208222" y="3063251"/>
                  </a:lnTo>
                  <a:lnTo>
                    <a:pt x="2204414" y="3067694"/>
                  </a:lnTo>
                  <a:lnTo>
                    <a:pt x="2199655" y="3071820"/>
                  </a:lnTo>
                  <a:lnTo>
                    <a:pt x="2194895" y="3075311"/>
                  </a:lnTo>
                  <a:lnTo>
                    <a:pt x="2189818" y="3078484"/>
                  </a:lnTo>
                  <a:lnTo>
                    <a:pt x="2184424" y="3081341"/>
                  </a:lnTo>
                  <a:lnTo>
                    <a:pt x="2178712" y="3083245"/>
                  </a:lnTo>
                  <a:lnTo>
                    <a:pt x="2172366" y="3084832"/>
                  </a:lnTo>
                  <a:lnTo>
                    <a:pt x="2166654" y="3085784"/>
                  </a:lnTo>
                  <a:lnTo>
                    <a:pt x="2159673" y="3086101"/>
                  </a:lnTo>
                  <a:lnTo>
                    <a:pt x="1747166" y="3086101"/>
                  </a:lnTo>
                  <a:lnTo>
                    <a:pt x="1740820" y="3085784"/>
                  </a:lnTo>
                  <a:lnTo>
                    <a:pt x="1734474" y="3084832"/>
                  </a:lnTo>
                  <a:lnTo>
                    <a:pt x="1728445" y="3083245"/>
                  </a:lnTo>
                  <a:lnTo>
                    <a:pt x="1723050" y="3081341"/>
                  </a:lnTo>
                  <a:lnTo>
                    <a:pt x="1717656" y="3078484"/>
                  </a:lnTo>
                  <a:lnTo>
                    <a:pt x="1712579" y="3075311"/>
                  </a:lnTo>
                  <a:lnTo>
                    <a:pt x="1707185" y="3071820"/>
                  </a:lnTo>
                  <a:lnTo>
                    <a:pt x="1703060" y="3067694"/>
                  </a:lnTo>
                  <a:lnTo>
                    <a:pt x="1698935" y="3063251"/>
                  </a:lnTo>
                  <a:lnTo>
                    <a:pt x="1695444" y="3058491"/>
                  </a:lnTo>
                  <a:lnTo>
                    <a:pt x="1692271" y="3053413"/>
                  </a:lnTo>
                  <a:lnTo>
                    <a:pt x="1689415" y="3047700"/>
                  </a:lnTo>
                  <a:lnTo>
                    <a:pt x="1687511" y="3041988"/>
                  </a:lnTo>
                  <a:lnTo>
                    <a:pt x="1685925" y="3035958"/>
                  </a:lnTo>
                  <a:lnTo>
                    <a:pt x="1684973" y="3029611"/>
                  </a:lnTo>
                  <a:lnTo>
                    <a:pt x="1684338" y="3023263"/>
                  </a:lnTo>
                  <a:lnTo>
                    <a:pt x="1684338" y="1620838"/>
                  </a:lnTo>
                  <a:close/>
                  <a:moveTo>
                    <a:pt x="1531938" y="1492251"/>
                  </a:moveTo>
                  <a:lnTo>
                    <a:pt x="1531938" y="3023260"/>
                  </a:lnTo>
                  <a:lnTo>
                    <a:pt x="1531304" y="3029608"/>
                  </a:lnTo>
                  <a:lnTo>
                    <a:pt x="1530669" y="3035955"/>
                  </a:lnTo>
                  <a:lnTo>
                    <a:pt x="1529082" y="3041985"/>
                  </a:lnTo>
                  <a:lnTo>
                    <a:pt x="1527178" y="3047698"/>
                  </a:lnTo>
                  <a:lnTo>
                    <a:pt x="1524323" y="3053411"/>
                  </a:lnTo>
                  <a:lnTo>
                    <a:pt x="1521150" y="3058489"/>
                  </a:lnTo>
                  <a:lnTo>
                    <a:pt x="1517659" y="3063249"/>
                  </a:lnTo>
                  <a:lnTo>
                    <a:pt x="1513217" y="3067693"/>
                  </a:lnTo>
                  <a:lnTo>
                    <a:pt x="1509092" y="3071818"/>
                  </a:lnTo>
                  <a:lnTo>
                    <a:pt x="1504332" y="3075309"/>
                  </a:lnTo>
                  <a:lnTo>
                    <a:pt x="1498938" y="3078483"/>
                  </a:lnTo>
                  <a:lnTo>
                    <a:pt x="1493543" y="3081340"/>
                  </a:lnTo>
                  <a:lnTo>
                    <a:pt x="1487514" y="3083244"/>
                  </a:lnTo>
                  <a:lnTo>
                    <a:pt x="1481803" y="3084831"/>
                  </a:lnTo>
                  <a:lnTo>
                    <a:pt x="1475456" y="3085783"/>
                  </a:lnTo>
                  <a:lnTo>
                    <a:pt x="1469110" y="3086100"/>
                  </a:lnTo>
                  <a:lnTo>
                    <a:pt x="1056286" y="3086100"/>
                  </a:lnTo>
                  <a:lnTo>
                    <a:pt x="1050257" y="3085783"/>
                  </a:lnTo>
                  <a:lnTo>
                    <a:pt x="1043911" y="3084831"/>
                  </a:lnTo>
                  <a:lnTo>
                    <a:pt x="1037882" y="3083244"/>
                  </a:lnTo>
                  <a:lnTo>
                    <a:pt x="1031853" y="3081340"/>
                  </a:lnTo>
                  <a:lnTo>
                    <a:pt x="1026776" y="3078483"/>
                  </a:lnTo>
                  <a:lnTo>
                    <a:pt x="1021381" y="3075309"/>
                  </a:lnTo>
                  <a:lnTo>
                    <a:pt x="1016622" y="3071818"/>
                  </a:lnTo>
                  <a:lnTo>
                    <a:pt x="1012179" y="3067693"/>
                  </a:lnTo>
                  <a:lnTo>
                    <a:pt x="1008372" y="3063249"/>
                  </a:lnTo>
                  <a:lnTo>
                    <a:pt x="1004246" y="3058489"/>
                  </a:lnTo>
                  <a:lnTo>
                    <a:pt x="1001391" y="3053411"/>
                  </a:lnTo>
                  <a:lnTo>
                    <a:pt x="998852" y="3047698"/>
                  </a:lnTo>
                  <a:lnTo>
                    <a:pt x="996631" y="3041985"/>
                  </a:lnTo>
                  <a:lnTo>
                    <a:pt x="995044" y="3035955"/>
                  </a:lnTo>
                  <a:lnTo>
                    <a:pt x="994092" y="3029608"/>
                  </a:lnTo>
                  <a:lnTo>
                    <a:pt x="993775" y="3023260"/>
                  </a:lnTo>
                  <a:lnTo>
                    <a:pt x="993775" y="2030516"/>
                  </a:lnTo>
                  <a:lnTo>
                    <a:pt x="1531938" y="1492251"/>
                  </a:lnTo>
                  <a:close/>
                  <a:moveTo>
                    <a:pt x="2914650" y="1230313"/>
                  </a:moveTo>
                  <a:lnTo>
                    <a:pt x="2914650" y="3023247"/>
                  </a:lnTo>
                  <a:lnTo>
                    <a:pt x="2914014" y="3029596"/>
                  </a:lnTo>
                  <a:lnTo>
                    <a:pt x="2913059" y="3035945"/>
                  </a:lnTo>
                  <a:lnTo>
                    <a:pt x="2911468" y="3041976"/>
                  </a:lnTo>
                  <a:lnTo>
                    <a:pt x="2909240" y="3047690"/>
                  </a:lnTo>
                  <a:lnTo>
                    <a:pt x="2906694" y="3053404"/>
                  </a:lnTo>
                  <a:lnTo>
                    <a:pt x="2903512" y="3058483"/>
                  </a:lnTo>
                  <a:lnTo>
                    <a:pt x="2900011" y="3063245"/>
                  </a:lnTo>
                  <a:lnTo>
                    <a:pt x="2895874" y="3067689"/>
                  </a:lnTo>
                  <a:lnTo>
                    <a:pt x="2891736" y="3071816"/>
                  </a:lnTo>
                  <a:lnTo>
                    <a:pt x="2886326" y="3075308"/>
                  </a:lnTo>
                  <a:lnTo>
                    <a:pt x="2881234" y="3078482"/>
                  </a:lnTo>
                  <a:lnTo>
                    <a:pt x="2875824" y="3081340"/>
                  </a:lnTo>
                  <a:lnTo>
                    <a:pt x="2870414" y="3083244"/>
                  </a:lnTo>
                  <a:lnTo>
                    <a:pt x="2864367" y="3084831"/>
                  </a:lnTo>
                  <a:lnTo>
                    <a:pt x="2858002" y="3085784"/>
                  </a:lnTo>
                  <a:lnTo>
                    <a:pt x="2851637" y="3086101"/>
                  </a:lnTo>
                  <a:lnTo>
                    <a:pt x="2437914" y="3086101"/>
                  </a:lnTo>
                  <a:lnTo>
                    <a:pt x="2430912" y="3085784"/>
                  </a:lnTo>
                  <a:lnTo>
                    <a:pt x="2425184" y="3084831"/>
                  </a:lnTo>
                  <a:lnTo>
                    <a:pt x="2418819" y="3083244"/>
                  </a:lnTo>
                  <a:lnTo>
                    <a:pt x="2413090" y="3081340"/>
                  </a:lnTo>
                  <a:lnTo>
                    <a:pt x="2407680" y="3078482"/>
                  </a:lnTo>
                  <a:lnTo>
                    <a:pt x="2402588" y="3075308"/>
                  </a:lnTo>
                  <a:lnTo>
                    <a:pt x="2397814" y="3071816"/>
                  </a:lnTo>
                  <a:lnTo>
                    <a:pt x="2393040" y="3067689"/>
                  </a:lnTo>
                  <a:lnTo>
                    <a:pt x="2389221" y="3063245"/>
                  </a:lnTo>
                  <a:lnTo>
                    <a:pt x="2385721" y="3058483"/>
                  </a:lnTo>
                  <a:lnTo>
                    <a:pt x="2382538" y="3053404"/>
                  </a:lnTo>
                  <a:lnTo>
                    <a:pt x="2379674" y="3047690"/>
                  </a:lnTo>
                  <a:lnTo>
                    <a:pt x="2377764" y="3041976"/>
                  </a:lnTo>
                  <a:lnTo>
                    <a:pt x="2376173" y="3035945"/>
                  </a:lnTo>
                  <a:lnTo>
                    <a:pt x="2374900" y="3029596"/>
                  </a:lnTo>
                  <a:lnTo>
                    <a:pt x="2374900" y="3023247"/>
                  </a:lnTo>
                  <a:lnTo>
                    <a:pt x="2374900" y="1768701"/>
                  </a:lnTo>
                  <a:lnTo>
                    <a:pt x="2914650" y="1230313"/>
                  </a:lnTo>
                  <a:close/>
                  <a:moveTo>
                    <a:pt x="3382142" y="762000"/>
                  </a:moveTo>
                  <a:lnTo>
                    <a:pt x="3382777" y="774063"/>
                  </a:lnTo>
                  <a:lnTo>
                    <a:pt x="3384046" y="785492"/>
                  </a:lnTo>
                  <a:lnTo>
                    <a:pt x="3385633" y="796920"/>
                  </a:lnTo>
                  <a:lnTo>
                    <a:pt x="3387536" y="808031"/>
                  </a:lnTo>
                  <a:lnTo>
                    <a:pt x="3390392" y="818825"/>
                  </a:lnTo>
                  <a:lnTo>
                    <a:pt x="3393565" y="829618"/>
                  </a:lnTo>
                  <a:lnTo>
                    <a:pt x="3397056" y="840094"/>
                  </a:lnTo>
                  <a:lnTo>
                    <a:pt x="3401181" y="850888"/>
                  </a:lnTo>
                  <a:lnTo>
                    <a:pt x="3405623" y="860729"/>
                  </a:lnTo>
                  <a:lnTo>
                    <a:pt x="3410383" y="870570"/>
                  </a:lnTo>
                  <a:lnTo>
                    <a:pt x="3416095" y="880411"/>
                  </a:lnTo>
                  <a:lnTo>
                    <a:pt x="3421806" y="889935"/>
                  </a:lnTo>
                  <a:lnTo>
                    <a:pt x="3427835" y="899141"/>
                  </a:lnTo>
                  <a:lnTo>
                    <a:pt x="3434499" y="907713"/>
                  </a:lnTo>
                  <a:lnTo>
                    <a:pt x="3441797" y="916284"/>
                  </a:lnTo>
                  <a:lnTo>
                    <a:pt x="3448778" y="924220"/>
                  </a:lnTo>
                  <a:lnTo>
                    <a:pt x="3456711" y="932157"/>
                  </a:lnTo>
                  <a:lnTo>
                    <a:pt x="3464644" y="939776"/>
                  </a:lnTo>
                  <a:lnTo>
                    <a:pt x="3472894" y="946760"/>
                  </a:lnTo>
                  <a:lnTo>
                    <a:pt x="3481461" y="953426"/>
                  </a:lnTo>
                  <a:lnTo>
                    <a:pt x="3490663" y="960093"/>
                  </a:lnTo>
                  <a:lnTo>
                    <a:pt x="3499548" y="966125"/>
                  </a:lnTo>
                  <a:lnTo>
                    <a:pt x="3509067" y="971521"/>
                  </a:lnTo>
                  <a:lnTo>
                    <a:pt x="3518904" y="976601"/>
                  </a:lnTo>
                  <a:lnTo>
                    <a:pt x="3529058" y="981363"/>
                  </a:lnTo>
                  <a:lnTo>
                    <a:pt x="3539529" y="985807"/>
                  </a:lnTo>
                  <a:lnTo>
                    <a:pt x="3549683" y="989616"/>
                  </a:lnTo>
                  <a:lnTo>
                    <a:pt x="3560155" y="992791"/>
                  </a:lnTo>
                  <a:lnTo>
                    <a:pt x="3571261" y="995966"/>
                  </a:lnTo>
                  <a:lnTo>
                    <a:pt x="3582367" y="998505"/>
                  </a:lnTo>
                  <a:lnTo>
                    <a:pt x="3593790" y="1000093"/>
                  </a:lnTo>
                  <a:lnTo>
                    <a:pt x="3605213" y="1001680"/>
                  </a:lnTo>
                  <a:lnTo>
                    <a:pt x="3605213" y="3023244"/>
                  </a:lnTo>
                  <a:lnTo>
                    <a:pt x="3604896" y="3029593"/>
                  </a:lnTo>
                  <a:lnTo>
                    <a:pt x="3603944" y="3035942"/>
                  </a:lnTo>
                  <a:lnTo>
                    <a:pt x="3602357" y="3041974"/>
                  </a:lnTo>
                  <a:lnTo>
                    <a:pt x="3600136" y="3047688"/>
                  </a:lnTo>
                  <a:lnTo>
                    <a:pt x="3597598" y="3053402"/>
                  </a:lnTo>
                  <a:lnTo>
                    <a:pt x="3594425" y="3058481"/>
                  </a:lnTo>
                  <a:lnTo>
                    <a:pt x="3590617" y="3063243"/>
                  </a:lnTo>
                  <a:lnTo>
                    <a:pt x="3586809" y="3067688"/>
                  </a:lnTo>
                  <a:lnTo>
                    <a:pt x="3582367" y="3071815"/>
                  </a:lnTo>
                  <a:lnTo>
                    <a:pt x="3577607" y="3075307"/>
                  </a:lnTo>
                  <a:lnTo>
                    <a:pt x="3572213" y="3078481"/>
                  </a:lnTo>
                  <a:lnTo>
                    <a:pt x="3567136" y="3081338"/>
                  </a:lnTo>
                  <a:lnTo>
                    <a:pt x="3561107" y="3083243"/>
                  </a:lnTo>
                  <a:lnTo>
                    <a:pt x="3555078" y="3084830"/>
                  </a:lnTo>
                  <a:lnTo>
                    <a:pt x="3548732" y="3085783"/>
                  </a:lnTo>
                  <a:lnTo>
                    <a:pt x="3542703" y="3086100"/>
                  </a:lnTo>
                  <a:lnTo>
                    <a:pt x="3129878" y="3086100"/>
                  </a:lnTo>
                  <a:lnTo>
                    <a:pt x="3123532" y="3085783"/>
                  </a:lnTo>
                  <a:lnTo>
                    <a:pt x="3117186" y="3084830"/>
                  </a:lnTo>
                  <a:lnTo>
                    <a:pt x="3111474" y="3083243"/>
                  </a:lnTo>
                  <a:lnTo>
                    <a:pt x="3105445" y="3081338"/>
                  </a:lnTo>
                  <a:lnTo>
                    <a:pt x="3099733" y="3078481"/>
                  </a:lnTo>
                  <a:lnTo>
                    <a:pt x="3094656" y="3075307"/>
                  </a:lnTo>
                  <a:lnTo>
                    <a:pt x="3089897" y="3071815"/>
                  </a:lnTo>
                  <a:lnTo>
                    <a:pt x="3085454" y="3067688"/>
                  </a:lnTo>
                  <a:lnTo>
                    <a:pt x="3081329" y="3063243"/>
                  </a:lnTo>
                  <a:lnTo>
                    <a:pt x="3077839" y="3058481"/>
                  </a:lnTo>
                  <a:lnTo>
                    <a:pt x="3074666" y="3053402"/>
                  </a:lnTo>
                  <a:lnTo>
                    <a:pt x="3071810" y="3047688"/>
                  </a:lnTo>
                  <a:lnTo>
                    <a:pt x="3069906" y="3041974"/>
                  </a:lnTo>
                  <a:lnTo>
                    <a:pt x="3068320" y="3035942"/>
                  </a:lnTo>
                  <a:lnTo>
                    <a:pt x="3067685" y="3029593"/>
                  </a:lnTo>
                  <a:lnTo>
                    <a:pt x="3067050" y="3023244"/>
                  </a:lnTo>
                  <a:lnTo>
                    <a:pt x="3067050" y="1077552"/>
                  </a:lnTo>
                  <a:lnTo>
                    <a:pt x="3382142" y="762000"/>
                  </a:lnTo>
                  <a:close/>
                  <a:moveTo>
                    <a:pt x="3032368" y="0"/>
                  </a:moveTo>
                  <a:lnTo>
                    <a:pt x="3038399" y="0"/>
                  </a:lnTo>
                  <a:lnTo>
                    <a:pt x="3628114" y="0"/>
                  </a:lnTo>
                  <a:lnTo>
                    <a:pt x="3634144" y="0"/>
                  </a:lnTo>
                  <a:lnTo>
                    <a:pt x="3640175" y="318"/>
                  </a:lnTo>
                  <a:lnTo>
                    <a:pt x="3646205" y="1270"/>
                  </a:lnTo>
                  <a:lnTo>
                    <a:pt x="3651918" y="2222"/>
                  </a:lnTo>
                  <a:lnTo>
                    <a:pt x="3657631" y="3492"/>
                  </a:lnTo>
                  <a:lnTo>
                    <a:pt x="3663344" y="5079"/>
                  </a:lnTo>
                  <a:lnTo>
                    <a:pt x="3669057" y="6984"/>
                  </a:lnTo>
                  <a:lnTo>
                    <a:pt x="3674453" y="9206"/>
                  </a:lnTo>
                  <a:lnTo>
                    <a:pt x="3680166" y="11428"/>
                  </a:lnTo>
                  <a:lnTo>
                    <a:pt x="3685562" y="14284"/>
                  </a:lnTo>
                  <a:lnTo>
                    <a:pt x="3690640" y="17459"/>
                  </a:lnTo>
                  <a:lnTo>
                    <a:pt x="3695718" y="20633"/>
                  </a:lnTo>
                  <a:lnTo>
                    <a:pt x="3700479" y="23807"/>
                  </a:lnTo>
                  <a:lnTo>
                    <a:pt x="3705240" y="27616"/>
                  </a:lnTo>
                  <a:lnTo>
                    <a:pt x="3710001" y="31425"/>
                  </a:lnTo>
                  <a:lnTo>
                    <a:pt x="3714445" y="35552"/>
                  </a:lnTo>
                  <a:lnTo>
                    <a:pt x="3718253" y="39678"/>
                  </a:lnTo>
                  <a:lnTo>
                    <a:pt x="3722062" y="44440"/>
                  </a:lnTo>
                  <a:lnTo>
                    <a:pt x="3725871" y="49201"/>
                  </a:lnTo>
                  <a:lnTo>
                    <a:pt x="3729362" y="53962"/>
                  </a:lnTo>
                  <a:lnTo>
                    <a:pt x="3732536" y="59041"/>
                  </a:lnTo>
                  <a:lnTo>
                    <a:pt x="3735075" y="64437"/>
                  </a:lnTo>
                  <a:lnTo>
                    <a:pt x="3737932" y="69516"/>
                  </a:lnTo>
                  <a:lnTo>
                    <a:pt x="3740471" y="74912"/>
                  </a:lnTo>
                  <a:lnTo>
                    <a:pt x="3742692" y="80308"/>
                  </a:lnTo>
                  <a:lnTo>
                    <a:pt x="3744279" y="86339"/>
                  </a:lnTo>
                  <a:lnTo>
                    <a:pt x="3745866" y="91736"/>
                  </a:lnTo>
                  <a:lnTo>
                    <a:pt x="3747453" y="97767"/>
                  </a:lnTo>
                  <a:lnTo>
                    <a:pt x="3748088" y="103798"/>
                  </a:lnTo>
                  <a:lnTo>
                    <a:pt x="3749040" y="109511"/>
                  </a:lnTo>
                  <a:lnTo>
                    <a:pt x="3749358" y="115542"/>
                  </a:lnTo>
                  <a:lnTo>
                    <a:pt x="3749675" y="121573"/>
                  </a:lnTo>
                  <a:lnTo>
                    <a:pt x="3749675" y="711346"/>
                  </a:lnTo>
                  <a:lnTo>
                    <a:pt x="3749358" y="717377"/>
                  </a:lnTo>
                  <a:lnTo>
                    <a:pt x="3749040" y="723726"/>
                  </a:lnTo>
                  <a:lnTo>
                    <a:pt x="3748088" y="729757"/>
                  </a:lnTo>
                  <a:lnTo>
                    <a:pt x="3747453" y="735788"/>
                  </a:lnTo>
                  <a:lnTo>
                    <a:pt x="3745866" y="741819"/>
                  </a:lnTo>
                  <a:lnTo>
                    <a:pt x="3744279" y="747215"/>
                  </a:lnTo>
                  <a:lnTo>
                    <a:pt x="3742375" y="753246"/>
                  </a:lnTo>
                  <a:lnTo>
                    <a:pt x="3740471" y="758642"/>
                  </a:lnTo>
                  <a:lnTo>
                    <a:pt x="3737614" y="764039"/>
                  </a:lnTo>
                  <a:lnTo>
                    <a:pt x="3735075" y="769117"/>
                  </a:lnTo>
                  <a:lnTo>
                    <a:pt x="3732219" y="774196"/>
                  </a:lnTo>
                  <a:lnTo>
                    <a:pt x="3729045" y="779275"/>
                  </a:lnTo>
                  <a:lnTo>
                    <a:pt x="3725871" y="784036"/>
                  </a:lnTo>
                  <a:lnTo>
                    <a:pt x="3721745" y="788798"/>
                  </a:lnTo>
                  <a:lnTo>
                    <a:pt x="3718253" y="793242"/>
                  </a:lnTo>
                  <a:lnTo>
                    <a:pt x="3714445" y="797368"/>
                  </a:lnTo>
                  <a:lnTo>
                    <a:pt x="3710001" y="801495"/>
                  </a:lnTo>
                  <a:lnTo>
                    <a:pt x="3705558" y="804986"/>
                  </a:lnTo>
                  <a:lnTo>
                    <a:pt x="3700797" y="808795"/>
                  </a:lnTo>
                  <a:lnTo>
                    <a:pt x="3696036" y="811970"/>
                  </a:lnTo>
                  <a:lnTo>
                    <a:pt x="3690958" y="815144"/>
                  </a:lnTo>
                  <a:lnTo>
                    <a:pt x="3685879" y="818318"/>
                  </a:lnTo>
                  <a:lnTo>
                    <a:pt x="3680801" y="820857"/>
                  </a:lnTo>
                  <a:lnTo>
                    <a:pt x="3675405" y="823397"/>
                  </a:lnTo>
                  <a:lnTo>
                    <a:pt x="3669692" y="825301"/>
                  </a:lnTo>
                  <a:lnTo>
                    <a:pt x="3664297" y="827523"/>
                  </a:lnTo>
                  <a:lnTo>
                    <a:pt x="3658583" y="829110"/>
                  </a:lnTo>
                  <a:lnTo>
                    <a:pt x="3652870" y="830698"/>
                  </a:lnTo>
                  <a:lnTo>
                    <a:pt x="3646523" y="831332"/>
                  </a:lnTo>
                  <a:lnTo>
                    <a:pt x="3640492" y="832285"/>
                  </a:lnTo>
                  <a:lnTo>
                    <a:pt x="3634144" y="832919"/>
                  </a:lnTo>
                  <a:lnTo>
                    <a:pt x="3628114" y="832919"/>
                  </a:lnTo>
                  <a:lnTo>
                    <a:pt x="3622083" y="832919"/>
                  </a:lnTo>
                  <a:lnTo>
                    <a:pt x="3615735" y="832285"/>
                  </a:lnTo>
                  <a:lnTo>
                    <a:pt x="3609705" y="831332"/>
                  </a:lnTo>
                  <a:lnTo>
                    <a:pt x="3603675" y="830698"/>
                  </a:lnTo>
                  <a:lnTo>
                    <a:pt x="3597644" y="829110"/>
                  </a:lnTo>
                  <a:lnTo>
                    <a:pt x="3592248" y="827523"/>
                  </a:lnTo>
                  <a:lnTo>
                    <a:pt x="3586218" y="825301"/>
                  </a:lnTo>
                  <a:lnTo>
                    <a:pt x="3580822" y="823397"/>
                  </a:lnTo>
                  <a:lnTo>
                    <a:pt x="3575427" y="820857"/>
                  </a:lnTo>
                  <a:lnTo>
                    <a:pt x="3570031" y="818318"/>
                  </a:lnTo>
                  <a:lnTo>
                    <a:pt x="3565270" y="815144"/>
                  </a:lnTo>
                  <a:lnTo>
                    <a:pt x="3560192" y="811970"/>
                  </a:lnTo>
                  <a:lnTo>
                    <a:pt x="3555431" y="808795"/>
                  </a:lnTo>
                  <a:lnTo>
                    <a:pt x="3550670" y="804986"/>
                  </a:lnTo>
                  <a:lnTo>
                    <a:pt x="3546227" y="801495"/>
                  </a:lnTo>
                  <a:lnTo>
                    <a:pt x="3542100" y="797368"/>
                  </a:lnTo>
                  <a:lnTo>
                    <a:pt x="3537974" y="793242"/>
                  </a:lnTo>
                  <a:lnTo>
                    <a:pt x="3534166" y="788798"/>
                  </a:lnTo>
                  <a:lnTo>
                    <a:pt x="3530674" y="784036"/>
                  </a:lnTo>
                  <a:lnTo>
                    <a:pt x="3527500" y="779275"/>
                  </a:lnTo>
                  <a:lnTo>
                    <a:pt x="3524326" y="774196"/>
                  </a:lnTo>
                  <a:lnTo>
                    <a:pt x="3521153" y="769117"/>
                  </a:lnTo>
                  <a:lnTo>
                    <a:pt x="3518296" y="764039"/>
                  </a:lnTo>
                  <a:lnTo>
                    <a:pt x="3516074" y="758642"/>
                  </a:lnTo>
                  <a:lnTo>
                    <a:pt x="3514170" y="753246"/>
                  </a:lnTo>
                  <a:lnTo>
                    <a:pt x="3511948" y="747215"/>
                  </a:lnTo>
                  <a:lnTo>
                    <a:pt x="3510361" y="741819"/>
                  </a:lnTo>
                  <a:lnTo>
                    <a:pt x="3508774" y="735788"/>
                  </a:lnTo>
                  <a:lnTo>
                    <a:pt x="3508139" y="729757"/>
                  </a:lnTo>
                  <a:lnTo>
                    <a:pt x="3507187" y="723726"/>
                  </a:lnTo>
                  <a:lnTo>
                    <a:pt x="3506552" y="717377"/>
                  </a:lnTo>
                  <a:lnTo>
                    <a:pt x="3506552" y="711346"/>
                  </a:lnTo>
                  <a:lnTo>
                    <a:pt x="3506552" y="415190"/>
                  </a:lnTo>
                  <a:lnTo>
                    <a:pt x="2189691" y="1732180"/>
                  </a:lnTo>
                  <a:lnTo>
                    <a:pt x="2185247" y="1736624"/>
                  </a:lnTo>
                  <a:lnTo>
                    <a:pt x="2180487" y="1740433"/>
                  </a:lnTo>
                  <a:lnTo>
                    <a:pt x="2175726" y="1744242"/>
                  </a:lnTo>
                  <a:lnTo>
                    <a:pt x="2170647" y="1748051"/>
                  </a:lnTo>
                  <a:lnTo>
                    <a:pt x="2165569" y="1750908"/>
                  </a:lnTo>
                  <a:lnTo>
                    <a:pt x="2160491" y="1753765"/>
                  </a:lnTo>
                  <a:lnTo>
                    <a:pt x="2155095" y="1756621"/>
                  </a:lnTo>
                  <a:lnTo>
                    <a:pt x="2149382" y="1758843"/>
                  </a:lnTo>
                  <a:lnTo>
                    <a:pt x="2143986" y="1761065"/>
                  </a:lnTo>
                  <a:lnTo>
                    <a:pt x="2138273" y="1762970"/>
                  </a:lnTo>
                  <a:lnTo>
                    <a:pt x="2132878" y="1764557"/>
                  </a:lnTo>
                  <a:lnTo>
                    <a:pt x="2126847" y="1765509"/>
                  </a:lnTo>
                  <a:lnTo>
                    <a:pt x="2121452" y="1766461"/>
                  </a:lnTo>
                  <a:lnTo>
                    <a:pt x="2115421" y="1767096"/>
                  </a:lnTo>
                  <a:lnTo>
                    <a:pt x="2109708" y="1767731"/>
                  </a:lnTo>
                  <a:lnTo>
                    <a:pt x="2103678" y="1768049"/>
                  </a:lnTo>
                  <a:lnTo>
                    <a:pt x="2098282" y="1767731"/>
                  </a:lnTo>
                  <a:lnTo>
                    <a:pt x="2092252" y="1767096"/>
                  </a:lnTo>
                  <a:lnTo>
                    <a:pt x="2086221" y="1766461"/>
                  </a:lnTo>
                  <a:lnTo>
                    <a:pt x="2080508" y="1765509"/>
                  </a:lnTo>
                  <a:lnTo>
                    <a:pt x="2074795" y="1764557"/>
                  </a:lnTo>
                  <a:lnTo>
                    <a:pt x="2069399" y="1762970"/>
                  </a:lnTo>
                  <a:lnTo>
                    <a:pt x="2063369" y="1761065"/>
                  </a:lnTo>
                  <a:lnTo>
                    <a:pt x="2057973" y="1758843"/>
                  </a:lnTo>
                  <a:lnTo>
                    <a:pt x="2052577" y="1756621"/>
                  </a:lnTo>
                  <a:lnTo>
                    <a:pt x="2047182" y="1753765"/>
                  </a:lnTo>
                  <a:lnTo>
                    <a:pt x="2042104" y="1750908"/>
                  </a:lnTo>
                  <a:lnTo>
                    <a:pt x="2037025" y="1748051"/>
                  </a:lnTo>
                  <a:lnTo>
                    <a:pt x="2031947" y="1744242"/>
                  </a:lnTo>
                  <a:lnTo>
                    <a:pt x="2027186" y="1740433"/>
                  </a:lnTo>
                  <a:lnTo>
                    <a:pt x="2022425" y="1736624"/>
                  </a:lnTo>
                  <a:lnTo>
                    <a:pt x="2017664" y="1732180"/>
                  </a:lnTo>
                  <a:lnTo>
                    <a:pt x="1543797" y="1257949"/>
                  </a:lnTo>
                  <a:lnTo>
                    <a:pt x="207257" y="2594619"/>
                  </a:lnTo>
                  <a:lnTo>
                    <a:pt x="202814" y="2599063"/>
                  </a:lnTo>
                  <a:lnTo>
                    <a:pt x="198053" y="2602872"/>
                  </a:lnTo>
                  <a:lnTo>
                    <a:pt x="193292" y="2606999"/>
                  </a:lnTo>
                  <a:lnTo>
                    <a:pt x="188214" y="2610490"/>
                  </a:lnTo>
                  <a:lnTo>
                    <a:pt x="183136" y="2613665"/>
                  </a:lnTo>
                  <a:lnTo>
                    <a:pt x="178057" y="2616204"/>
                  </a:lnTo>
                  <a:lnTo>
                    <a:pt x="172662" y="2619061"/>
                  </a:lnTo>
                  <a:lnTo>
                    <a:pt x="166949" y="2621600"/>
                  </a:lnTo>
                  <a:lnTo>
                    <a:pt x="161553" y="2623505"/>
                  </a:lnTo>
                  <a:lnTo>
                    <a:pt x="155840" y="2625409"/>
                  </a:lnTo>
                  <a:lnTo>
                    <a:pt x="150444" y="2626996"/>
                  </a:lnTo>
                  <a:lnTo>
                    <a:pt x="144414" y="2628266"/>
                  </a:lnTo>
                  <a:lnTo>
                    <a:pt x="139018" y="2628901"/>
                  </a:lnTo>
                  <a:lnTo>
                    <a:pt x="132988" y="2629853"/>
                  </a:lnTo>
                  <a:lnTo>
                    <a:pt x="127275" y="2630171"/>
                  </a:lnTo>
                  <a:lnTo>
                    <a:pt x="121244" y="2630488"/>
                  </a:lnTo>
                  <a:lnTo>
                    <a:pt x="115214" y="2630171"/>
                  </a:lnTo>
                  <a:lnTo>
                    <a:pt x="109818" y="2629853"/>
                  </a:lnTo>
                  <a:lnTo>
                    <a:pt x="103787" y="2628901"/>
                  </a:lnTo>
                  <a:lnTo>
                    <a:pt x="98074" y="2628266"/>
                  </a:lnTo>
                  <a:lnTo>
                    <a:pt x="92361" y="2626996"/>
                  </a:lnTo>
                  <a:lnTo>
                    <a:pt x="86648" y="2625409"/>
                  </a:lnTo>
                  <a:lnTo>
                    <a:pt x="80935" y="2623505"/>
                  </a:lnTo>
                  <a:lnTo>
                    <a:pt x="75540" y="2621600"/>
                  </a:lnTo>
                  <a:lnTo>
                    <a:pt x="70144" y="2619061"/>
                  </a:lnTo>
                  <a:lnTo>
                    <a:pt x="64748" y="2616204"/>
                  </a:lnTo>
                  <a:lnTo>
                    <a:pt x="59670" y="2613665"/>
                  </a:lnTo>
                  <a:lnTo>
                    <a:pt x="54592" y="2610490"/>
                  </a:lnTo>
                  <a:lnTo>
                    <a:pt x="49513" y="2606999"/>
                  </a:lnTo>
                  <a:lnTo>
                    <a:pt x="44752" y="2602872"/>
                  </a:lnTo>
                  <a:lnTo>
                    <a:pt x="39992" y="2599063"/>
                  </a:lnTo>
                  <a:lnTo>
                    <a:pt x="35231" y="2594619"/>
                  </a:lnTo>
                  <a:lnTo>
                    <a:pt x="31105" y="2590175"/>
                  </a:lnTo>
                  <a:lnTo>
                    <a:pt x="26978" y="2585731"/>
                  </a:lnTo>
                  <a:lnTo>
                    <a:pt x="23170" y="2580335"/>
                  </a:lnTo>
                  <a:lnTo>
                    <a:pt x="19996" y="2575574"/>
                  </a:lnTo>
                  <a:lnTo>
                    <a:pt x="16822" y="2570495"/>
                  </a:lnTo>
                  <a:lnTo>
                    <a:pt x="13648" y="2565099"/>
                  </a:lnTo>
                  <a:lnTo>
                    <a:pt x="10791" y="2560020"/>
                  </a:lnTo>
                  <a:lnTo>
                    <a:pt x="8570" y="2554307"/>
                  </a:lnTo>
                  <a:lnTo>
                    <a:pt x="6665" y="2548910"/>
                  </a:lnTo>
                  <a:lnTo>
                    <a:pt x="5078" y="2543514"/>
                  </a:lnTo>
                  <a:lnTo>
                    <a:pt x="3491" y="2537483"/>
                  </a:lnTo>
                  <a:lnTo>
                    <a:pt x="2222" y="2532087"/>
                  </a:lnTo>
                  <a:lnTo>
                    <a:pt x="952" y="2526056"/>
                  </a:lnTo>
                  <a:lnTo>
                    <a:pt x="318" y="2520660"/>
                  </a:lnTo>
                  <a:lnTo>
                    <a:pt x="0" y="2514629"/>
                  </a:lnTo>
                  <a:lnTo>
                    <a:pt x="0" y="2508598"/>
                  </a:lnTo>
                  <a:lnTo>
                    <a:pt x="0" y="2502884"/>
                  </a:lnTo>
                  <a:lnTo>
                    <a:pt x="318" y="2497170"/>
                  </a:lnTo>
                  <a:lnTo>
                    <a:pt x="952" y="2491457"/>
                  </a:lnTo>
                  <a:lnTo>
                    <a:pt x="2222" y="2485426"/>
                  </a:lnTo>
                  <a:lnTo>
                    <a:pt x="3491" y="2480029"/>
                  </a:lnTo>
                  <a:lnTo>
                    <a:pt x="5078" y="2473998"/>
                  </a:lnTo>
                  <a:lnTo>
                    <a:pt x="6665" y="2468285"/>
                  </a:lnTo>
                  <a:lnTo>
                    <a:pt x="8570" y="2462889"/>
                  </a:lnTo>
                  <a:lnTo>
                    <a:pt x="10791" y="2457492"/>
                  </a:lnTo>
                  <a:lnTo>
                    <a:pt x="13648" y="2452414"/>
                  </a:lnTo>
                  <a:lnTo>
                    <a:pt x="16822" y="2446700"/>
                  </a:lnTo>
                  <a:lnTo>
                    <a:pt x="19996" y="2441621"/>
                  </a:lnTo>
                  <a:lnTo>
                    <a:pt x="23487" y="2436860"/>
                  </a:lnTo>
                  <a:lnTo>
                    <a:pt x="26978" y="2431781"/>
                  </a:lnTo>
                  <a:lnTo>
                    <a:pt x="31105" y="2427337"/>
                  </a:lnTo>
                  <a:lnTo>
                    <a:pt x="35231" y="2422576"/>
                  </a:lnTo>
                  <a:lnTo>
                    <a:pt x="1457784" y="1000202"/>
                  </a:lnTo>
                  <a:lnTo>
                    <a:pt x="1462227" y="995758"/>
                  </a:lnTo>
                  <a:lnTo>
                    <a:pt x="1466988" y="991631"/>
                  </a:lnTo>
                  <a:lnTo>
                    <a:pt x="1471749" y="987822"/>
                  </a:lnTo>
                  <a:lnTo>
                    <a:pt x="1476827" y="984330"/>
                  </a:lnTo>
                  <a:lnTo>
                    <a:pt x="1481906" y="981156"/>
                  </a:lnTo>
                  <a:lnTo>
                    <a:pt x="1486984" y="978617"/>
                  </a:lnTo>
                  <a:lnTo>
                    <a:pt x="1492697" y="975760"/>
                  </a:lnTo>
                  <a:lnTo>
                    <a:pt x="1498093" y="973221"/>
                  </a:lnTo>
                  <a:lnTo>
                    <a:pt x="1503488" y="971316"/>
                  </a:lnTo>
                  <a:lnTo>
                    <a:pt x="1509202" y="969411"/>
                  </a:lnTo>
                  <a:lnTo>
                    <a:pt x="1514597" y="967824"/>
                  </a:lnTo>
                  <a:lnTo>
                    <a:pt x="1520628" y="966555"/>
                  </a:lnTo>
                  <a:lnTo>
                    <a:pt x="1526023" y="965602"/>
                  </a:lnTo>
                  <a:lnTo>
                    <a:pt x="1532054" y="964968"/>
                  </a:lnTo>
                  <a:lnTo>
                    <a:pt x="1537767" y="964650"/>
                  </a:lnTo>
                  <a:lnTo>
                    <a:pt x="1543797" y="964333"/>
                  </a:lnTo>
                  <a:lnTo>
                    <a:pt x="1549828" y="964650"/>
                  </a:lnTo>
                  <a:lnTo>
                    <a:pt x="1555223" y="964968"/>
                  </a:lnTo>
                  <a:lnTo>
                    <a:pt x="1561254" y="965602"/>
                  </a:lnTo>
                  <a:lnTo>
                    <a:pt x="1566967" y="966555"/>
                  </a:lnTo>
                  <a:lnTo>
                    <a:pt x="1572680" y="967824"/>
                  </a:lnTo>
                  <a:lnTo>
                    <a:pt x="1578393" y="969411"/>
                  </a:lnTo>
                  <a:lnTo>
                    <a:pt x="1584106" y="971316"/>
                  </a:lnTo>
                  <a:lnTo>
                    <a:pt x="1589502" y="973221"/>
                  </a:lnTo>
                  <a:lnTo>
                    <a:pt x="1595215" y="975760"/>
                  </a:lnTo>
                  <a:lnTo>
                    <a:pt x="1600293" y="978617"/>
                  </a:lnTo>
                  <a:lnTo>
                    <a:pt x="1605371" y="981156"/>
                  </a:lnTo>
                  <a:lnTo>
                    <a:pt x="1610450" y="984330"/>
                  </a:lnTo>
                  <a:lnTo>
                    <a:pt x="1615528" y="987822"/>
                  </a:lnTo>
                  <a:lnTo>
                    <a:pt x="1620289" y="991631"/>
                  </a:lnTo>
                  <a:lnTo>
                    <a:pt x="1625050" y="995758"/>
                  </a:lnTo>
                  <a:lnTo>
                    <a:pt x="1629811" y="1000202"/>
                  </a:lnTo>
                  <a:lnTo>
                    <a:pt x="2103678" y="1474115"/>
                  </a:lnTo>
                  <a:lnTo>
                    <a:pt x="3334526" y="243464"/>
                  </a:lnTo>
                  <a:lnTo>
                    <a:pt x="3038399" y="243464"/>
                  </a:lnTo>
                  <a:lnTo>
                    <a:pt x="3032368" y="242829"/>
                  </a:lnTo>
                  <a:lnTo>
                    <a:pt x="3026338" y="242512"/>
                  </a:lnTo>
                  <a:lnTo>
                    <a:pt x="3019990" y="241877"/>
                  </a:lnTo>
                  <a:lnTo>
                    <a:pt x="3013959" y="240607"/>
                  </a:lnTo>
                  <a:lnTo>
                    <a:pt x="3008246" y="239338"/>
                  </a:lnTo>
                  <a:lnTo>
                    <a:pt x="3002216" y="237750"/>
                  </a:lnTo>
                  <a:lnTo>
                    <a:pt x="2996820" y="235846"/>
                  </a:lnTo>
                  <a:lnTo>
                    <a:pt x="2991107" y="233624"/>
                  </a:lnTo>
                  <a:lnTo>
                    <a:pt x="2985711" y="231085"/>
                  </a:lnTo>
                  <a:lnTo>
                    <a:pt x="2980633" y="228228"/>
                  </a:lnTo>
                  <a:lnTo>
                    <a:pt x="2975555" y="225688"/>
                  </a:lnTo>
                  <a:lnTo>
                    <a:pt x="2970794" y="222514"/>
                  </a:lnTo>
                  <a:lnTo>
                    <a:pt x="2966033" y="219022"/>
                  </a:lnTo>
                  <a:lnTo>
                    <a:pt x="2961272" y="215213"/>
                  </a:lnTo>
                  <a:lnTo>
                    <a:pt x="2956829" y="211404"/>
                  </a:lnTo>
                  <a:lnTo>
                    <a:pt x="2952703" y="207595"/>
                  </a:lnTo>
                  <a:lnTo>
                    <a:pt x="2948576" y="203151"/>
                  </a:lnTo>
                  <a:lnTo>
                    <a:pt x="2944768" y="198707"/>
                  </a:lnTo>
                  <a:lnTo>
                    <a:pt x="2941276" y="194581"/>
                  </a:lnTo>
                  <a:lnTo>
                    <a:pt x="2937468" y="189820"/>
                  </a:lnTo>
                  <a:lnTo>
                    <a:pt x="2934294" y="184423"/>
                  </a:lnTo>
                  <a:lnTo>
                    <a:pt x="2931755" y="179345"/>
                  </a:lnTo>
                  <a:lnTo>
                    <a:pt x="2928898" y="174266"/>
                  </a:lnTo>
                  <a:lnTo>
                    <a:pt x="2926676" y="168870"/>
                  </a:lnTo>
                  <a:lnTo>
                    <a:pt x="2924137" y="163156"/>
                  </a:lnTo>
                  <a:lnTo>
                    <a:pt x="2922550" y="157760"/>
                  </a:lnTo>
                  <a:lnTo>
                    <a:pt x="2920646" y="151729"/>
                  </a:lnTo>
                  <a:lnTo>
                    <a:pt x="2919376" y="146015"/>
                  </a:lnTo>
                  <a:lnTo>
                    <a:pt x="2918424" y="139984"/>
                  </a:lnTo>
                  <a:lnTo>
                    <a:pt x="2917472" y="133953"/>
                  </a:lnTo>
                  <a:lnTo>
                    <a:pt x="2917155" y="127922"/>
                  </a:lnTo>
                  <a:lnTo>
                    <a:pt x="2917155" y="121573"/>
                  </a:lnTo>
                  <a:lnTo>
                    <a:pt x="2917155" y="115225"/>
                  </a:lnTo>
                  <a:lnTo>
                    <a:pt x="2917472" y="109194"/>
                  </a:lnTo>
                  <a:lnTo>
                    <a:pt x="2918424" y="102845"/>
                  </a:lnTo>
                  <a:lnTo>
                    <a:pt x="2919376" y="97132"/>
                  </a:lnTo>
                  <a:lnTo>
                    <a:pt x="2920646" y="91101"/>
                  </a:lnTo>
                  <a:lnTo>
                    <a:pt x="2922550" y="85070"/>
                  </a:lnTo>
                  <a:lnTo>
                    <a:pt x="2924137" y="79674"/>
                  </a:lnTo>
                  <a:lnTo>
                    <a:pt x="2926676" y="74277"/>
                  </a:lnTo>
                  <a:lnTo>
                    <a:pt x="2928898" y="68564"/>
                  </a:lnTo>
                  <a:lnTo>
                    <a:pt x="2931755" y="63485"/>
                  </a:lnTo>
                  <a:lnTo>
                    <a:pt x="2934294" y="58406"/>
                  </a:lnTo>
                  <a:lnTo>
                    <a:pt x="2937468" y="53645"/>
                  </a:lnTo>
                  <a:lnTo>
                    <a:pt x="2941276" y="48883"/>
                  </a:lnTo>
                  <a:lnTo>
                    <a:pt x="2944768" y="44122"/>
                  </a:lnTo>
                  <a:lnTo>
                    <a:pt x="2948576" y="39678"/>
                  </a:lnTo>
                  <a:lnTo>
                    <a:pt x="2952703" y="35552"/>
                  </a:lnTo>
                  <a:lnTo>
                    <a:pt x="2956829" y="31425"/>
                  </a:lnTo>
                  <a:lnTo>
                    <a:pt x="2961272" y="27616"/>
                  </a:lnTo>
                  <a:lnTo>
                    <a:pt x="2966033" y="24124"/>
                  </a:lnTo>
                  <a:lnTo>
                    <a:pt x="2970794" y="20633"/>
                  </a:lnTo>
                  <a:lnTo>
                    <a:pt x="2975555" y="17459"/>
                  </a:lnTo>
                  <a:lnTo>
                    <a:pt x="2980633" y="14602"/>
                  </a:lnTo>
                  <a:lnTo>
                    <a:pt x="2985711" y="11745"/>
                  </a:lnTo>
                  <a:lnTo>
                    <a:pt x="2991107" y="9523"/>
                  </a:lnTo>
                  <a:lnTo>
                    <a:pt x="2996820" y="6984"/>
                  </a:lnTo>
                  <a:lnTo>
                    <a:pt x="3002216" y="5397"/>
                  </a:lnTo>
                  <a:lnTo>
                    <a:pt x="3008246" y="3492"/>
                  </a:lnTo>
                  <a:lnTo>
                    <a:pt x="3013959" y="2222"/>
                  </a:lnTo>
                  <a:lnTo>
                    <a:pt x="3019990" y="1270"/>
                  </a:lnTo>
                  <a:lnTo>
                    <a:pt x="3026338" y="318"/>
                  </a:lnTo>
                  <a:lnTo>
                    <a:pt x="30323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28"/>
          <p:cNvGrpSpPr/>
          <p:nvPr/>
        </p:nvGrpSpPr>
        <p:grpSpPr>
          <a:xfrm>
            <a:off x="2368284" y="2196276"/>
            <a:ext cx="1483528" cy="1481444"/>
            <a:chOff x="2411826" y="2036620"/>
            <a:chExt cx="1483528" cy="1481444"/>
          </a:xfrm>
        </p:grpSpPr>
        <p:sp>
          <p:nvSpPr>
            <p:cNvPr id="492" name="Google Shape;492;p28"/>
            <p:cNvSpPr/>
            <p:nvPr/>
          </p:nvSpPr>
          <p:spPr>
            <a:xfrm rot="10800000">
              <a:off x="2411826" y="2036620"/>
              <a:ext cx="1483528" cy="1481444"/>
            </a:xfrm>
            <a:prstGeom prst="teardrop">
              <a:avLst>
                <a:gd fmla="val 100000" name="adj"/>
              </a:avLst>
            </a:prstGeom>
            <a:solidFill>
              <a:srgbClr val="A5C0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8"/>
            <p:cNvSpPr txBox="1"/>
            <p:nvPr/>
          </p:nvSpPr>
          <p:spPr>
            <a:xfrm rot="5400000">
              <a:off x="2629819" y="2252816"/>
              <a:ext cx="1047539" cy="1049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36000" wrap="square" tIns="36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2546448" y="2472869"/>
              <a:ext cx="1214284" cy="671903"/>
            </a:xfrm>
            <a:custGeom>
              <a:rect b="b" l="l" r="r" t="t"/>
              <a:pathLst>
                <a:path extrusionOk="0" h="1409701" w="2546350">
                  <a:moveTo>
                    <a:pt x="1205490" y="715963"/>
                  </a:moveTo>
                  <a:lnTo>
                    <a:pt x="1293463" y="715963"/>
                  </a:lnTo>
                  <a:lnTo>
                    <a:pt x="1320445" y="783954"/>
                  </a:lnTo>
                  <a:lnTo>
                    <a:pt x="1271470" y="813191"/>
                  </a:lnTo>
                  <a:lnTo>
                    <a:pt x="1310469" y="955292"/>
                  </a:lnTo>
                  <a:lnTo>
                    <a:pt x="1402297" y="721402"/>
                  </a:lnTo>
                  <a:lnTo>
                    <a:pt x="1433360" y="726162"/>
                  </a:lnTo>
                  <a:lnTo>
                    <a:pt x="1463969" y="731601"/>
                  </a:lnTo>
                  <a:lnTo>
                    <a:pt x="1494805" y="737494"/>
                  </a:lnTo>
                  <a:lnTo>
                    <a:pt x="1509997" y="740667"/>
                  </a:lnTo>
                  <a:lnTo>
                    <a:pt x="1525188" y="743840"/>
                  </a:lnTo>
                  <a:lnTo>
                    <a:pt x="1539699" y="747239"/>
                  </a:lnTo>
                  <a:lnTo>
                    <a:pt x="1554664" y="750639"/>
                  </a:lnTo>
                  <a:lnTo>
                    <a:pt x="1568948" y="754491"/>
                  </a:lnTo>
                  <a:lnTo>
                    <a:pt x="1583006" y="757891"/>
                  </a:lnTo>
                  <a:lnTo>
                    <a:pt x="1597063" y="761971"/>
                  </a:lnTo>
                  <a:lnTo>
                    <a:pt x="1610441" y="765823"/>
                  </a:lnTo>
                  <a:lnTo>
                    <a:pt x="1623818" y="770129"/>
                  </a:lnTo>
                  <a:lnTo>
                    <a:pt x="1636289" y="774209"/>
                  </a:lnTo>
                  <a:lnTo>
                    <a:pt x="1648759" y="778515"/>
                  </a:lnTo>
                  <a:lnTo>
                    <a:pt x="1660776" y="783048"/>
                  </a:lnTo>
                  <a:lnTo>
                    <a:pt x="1672113" y="787581"/>
                  </a:lnTo>
                  <a:lnTo>
                    <a:pt x="1683223" y="792113"/>
                  </a:lnTo>
                  <a:lnTo>
                    <a:pt x="1693653" y="796873"/>
                  </a:lnTo>
                  <a:lnTo>
                    <a:pt x="1703629" y="801632"/>
                  </a:lnTo>
                  <a:lnTo>
                    <a:pt x="1712699" y="806618"/>
                  </a:lnTo>
                  <a:lnTo>
                    <a:pt x="1721542" y="811604"/>
                  </a:lnTo>
                  <a:lnTo>
                    <a:pt x="1729704" y="817043"/>
                  </a:lnTo>
                  <a:lnTo>
                    <a:pt x="1736960" y="822256"/>
                  </a:lnTo>
                  <a:lnTo>
                    <a:pt x="1743762" y="827695"/>
                  </a:lnTo>
                  <a:lnTo>
                    <a:pt x="1749657" y="833135"/>
                  </a:lnTo>
                  <a:lnTo>
                    <a:pt x="1752378" y="835854"/>
                  </a:lnTo>
                  <a:lnTo>
                    <a:pt x="1754872" y="838801"/>
                  </a:lnTo>
                  <a:lnTo>
                    <a:pt x="1757139" y="841520"/>
                  </a:lnTo>
                  <a:lnTo>
                    <a:pt x="1759180" y="844240"/>
                  </a:lnTo>
                  <a:lnTo>
                    <a:pt x="1761221" y="847186"/>
                  </a:lnTo>
                  <a:lnTo>
                    <a:pt x="1762808" y="850133"/>
                  </a:lnTo>
                  <a:lnTo>
                    <a:pt x="1764168" y="853079"/>
                  </a:lnTo>
                  <a:lnTo>
                    <a:pt x="1765528" y="855799"/>
                  </a:lnTo>
                  <a:lnTo>
                    <a:pt x="1767569" y="857838"/>
                  </a:lnTo>
                  <a:lnTo>
                    <a:pt x="1768703" y="859878"/>
                  </a:lnTo>
                  <a:lnTo>
                    <a:pt x="1769836" y="861918"/>
                  </a:lnTo>
                  <a:lnTo>
                    <a:pt x="1770063" y="863278"/>
                  </a:lnTo>
                  <a:lnTo>
                    <a:pt x="1770063" y="864184"/>
                  </a:lnTo>
                  <a:lnTo>
                    <a:pt x="1770063" y="1395196"/>
                  </a:lnTo>
                  <a:lnTo>
                    <a:pt x="1770063" y="1396556"/>
                  </a:lnTo>
                  <a:lnTo>
                    <a:pt x="1769610" y="1398143"/>
                  </a:lnTo>
                  <a:lnTo>
                    <a:pt x="1768930" y="1399502"/>
                  </a:lnTo>
                  <a:lnTo>
                    <a:pt x="1768023" y="1400862"/>
                  </a:lnTo>
                  <a:lnTo>
                    <a:pt x="1767116" y="1402222"/>
                  </a:lnTo>
                  <a:lnTo>
                    <a:pt x="1765755" y="1403355"/>
                  </a:lnTo>
                  <a:lnTo>
                    <a:pt x="1764168" y="1404488"/>
                  </a:lnTo>
                  <a:lnTo>
                    <a:pt x="1762581" y="1405395"/>
                  </a:lnTo>
                  <a:lnTo>
                    <a:pt x="1760767" y="1406528"/>
                  </a:lnTo>
                  <a:lnTo>
                    <a:pt x="1758726" y="1407208"/>
                  </a:lnTo>
                  <a:lnTo>
                    <a:pt x="1754192" y="1408795"/>
                  </a:lnTo>
                  <a:lnTo>
                    <a:pt x="1749430" y="1409475"/>
                  </a:lnTo>
                  <a:lnTo>
                    <a:pt x="1746936" y="1409701"/>
                  </a:lnTo>
                  <a:lnTo>
                    <a:pt x="1743989" y="1409701"/>
                  </a:lnTo>
                  <a:lnTo>
                    <a:pt x="1604307" y="1409701"/>
                  </a:lnTo>
                  <a:lnTo>
                    <a:pt x="1590791" y="1027113"/>
                  </a:lnTo>
                  <a:lnTo>
                    <a:pt x="1577077" y="1409701"/>
                  </a:lnTo>
                  <a:lnTo>
                    <a:pt x="921682" y="1409701"/>
                  </a:lnTo>
                  <a:lnTo>
                    <a:pt x="908166" y="1027113"/>
                  </a:lnTo>
                  <a:lnTo>
                    <a:pt x="894451" y="1409701"/>
                  </a:lnTo>
                  <a:lnTo>
                    <a:pt x="754511" y="1409701"/>
                  </a:lnTo>
                  <a:lnTo>
                    <a:pt x="752017" y="1409701"/>
                  </a:lnTo>
                  <a:lnTo>
                    <a:pt x="749523" y="1409475"/>
                  </a:lnTo>
                  <a:lnTo>
                    <a:pt x="744535" y="1408795"/>
                  </a:lnTo>
                  <a:lnTo>
                    <a:pt x="740227" y="1407208"/>
                  </a:lnTo>
                  <a:lnTo>
                    <a:pt x="738186" y="1406528"/>
                  </a:lnTo>
                  <a:lnTo>
                    <a:pt x="736145" y="1405395"/>
                  </a:lnTo>
                  <a:lnTo>
                    <a:pt x="734785" y="1404488"/>
                  </a:lnTo>
                  <a:lnTo>
                    <a:pt x="733198" y="1403355"/>
                  </a:lnTo>
                  <a:lnTo>
                    <a:pt x="731837" y="1402222"/>
                  </a:lnTo>
                  <a:lnTo>
                    <a:pt x="730704" y="1400862"/>
                  </a:lnTo>
                  <a:lnTo>
                    <a:pt x="729797" y="1399502"/>
                  </a:lnTo>
                  <a:lnTo>
                    <a:pt x="729117" y="1398143"/>
                  </a:lnTo>
                  <a:lnTo>
                    <a:pt x="728890" y="1396556"/>
                  </a:lnTo>
                  <a:lnTo>
                    <a:pt x="728663" y="1395196"/>
                  </a:lnTo>
                  <a:lnTo>
                    <a:pt x="728663" y="864184"/>
                  </a:lnTo>
                  <a:lnTo>
                    <a:pt x="728663" y="863278"/>
                  </a:lnTo>
                  <a:lnTo>
                    <a:pt x="728890" y="861918"/>
                  </a:lnTo>
                  <a:lnTo>
                    <a:pt x="729797" y="859878"/>
                  </a:lnTo>
                  <a:lnTo>
                    <a:pt x="731384" y="857838"/>
                  </a:lnTo>
                  <a:lnTo>
                    <a:pt x="733198" y="855799"/>
                  </a:lnTo>
                  <a:lnTo>
                    <a:pt x="734332" y="853079"/>
                  </a:lnTo>
                  <a:lnTo>
                    <a:pt x="735919" y="850133"/>
                  </a:lnTo>
                  <a:lnTo>
                    <a:pt x="737733" y="847186"/>
                  </a:lnTo>
                  <a:lnTo>
                    <a:pt x="739546" y="844240"/>
                  </a:lnTo>
                  <a:lnTo>
                    <a:pt x="741814" y="841520"/>
                  </a:lnTo>
                  <a:lnTo>
                    <a:pt x="744081" y="838801"/>
                  </a:lnTo>
                  <a:lnTo>
                    <a:pt x="746575" y="835854"/>
                  </a:lnTo>
                  <a:lnTo>
                    <a:pt x="749296" y="833135"/>
                  </a:lnTo>
                  <a:lnTo>
                    <a:pt x="755191" y="827695"/>
                  </a:lnTo>
                  <a:lnTo>
                    <a:pt x="761993" y="822256"/>
                  </a:lnTo>
                  <a:lnTo>
                    <a:pt x="769249" y="817043"/>
                  </a:lnTo>
                  <a:lnTo>
                    <a:pt x="777638" y="811604"/>
                  </a:lnTo>
                  <a:lnTo>
                    <a:pt x="786254" y="806618"/>
                  </a:lnTo>
                  <a:lnTo>
                    <a:pt x="795777" y="801632"/>
                  </a:lnTo>
                  <a:lnTo>
                    <a:pt x="805527" y="796873"/>
                  </a:lnTo>
                  <a:lnTo>
                    <a:pt x="816183" y="792113"/>
                  </a:lnTo>
                  <a:lnTo>
                    <a:pt x="827293" y="787581"/>
                  </a:lnTo>
                  <a:lnTo>
                    <a:pt x="838630" y="783048"/>
                  </a:lnTo>
                  <a:lnTo>
                    <a:pt x="850647" y="778742"/>
                  </a:lnTo>
                  <a:lnTo>
                    <a:pt x="863345" y="774209"/>
                  </a:lnTo>
                  <a:lnTo>
                    <a:pt x="876268" y="770129"/>
                  </a:lnTo>
                  <a:lnTo>
                    <a:pt x="889419" y="766050"/>
                  </a:lnTo>
                  <a:lnTo>
                    <a:pt x="903023" y="761971"/>
                  </a:lnTo>
                  <a:lnTo>
                    <a:pt x="917081" y="758344"/>
                  </a:lnTo>
                  <a:lnTo>
                    <a:pt x="931139" y="754491"/>
                  </a:lnTo>
                  <a:lnTo>
                    <a:pt x="945650" y="750865"/>
                  </a:lnTo>
                  <a:lnTo>
                    <a:pt x="960388" y="747466"/>
                  </a:lnTo>
                  <a:lnTo>
                    <a:pt x="975352" y="743840"/>
                  </a:lnTo>
                  <a:lnTo>
                    <a:pt x="990544" y="740893"/>
                  </a:lnTo>
                  <a:lnTo>
                    <a:pt x="1005735" y="737494"/>
                  </a:lnTo>
                  <a:lnTo>
                    <a:pt x="1036344" y="731828"/>
                  </a:lnTo>
                  <a:lnTo>
                    <a:pt x="1067407" y="726388"/>
                  </a:lnTo>
                  <a:lnTo>
                    <a:pt x="1098470" y="721629"/>
                  </a:lnTo>
                  <a:lnTo>
                    <a:pt x="1188484" y="955292"/>
                  </a:lnTo>
                  <a:lnTo>
                    <a:pt x="1227483" y="813191"/>
                  </a:lnTo>
                  <a:lnTo>
                    <a:pt x="1178281" y="783954"/>
                  </a:lnTo>
                  <a:lnTo>
                    <a:pt x="1205490" y="715963"/>
                  </a:lnTo>
                  <a:close/>
                  <a:moveTo>
                    <a:pt x="476723" y="658812"/>
                  </a:moveTo>
                  <a:lnTo>
                    <a:pt x="564677" y="658812"/>
                  </a:lnTo>
                  <a:lnTo>
                    <a:pt x="591880" y="727368"/>
                  </a:lnTo>
                  <a:lnTo>
                    <a:pt x="542915" y="756425"/>
                  </a:lnTo>
                  <a:lnTo>
                    <a:pt x="581452" y="898986"/>
                  </a:lnTo>
                  <a:lnTo>
                    <a:pt x="673487" y="664487"/>
                  </a:lnTo>
                  <a:lnTo>
                    <a:pt x="704317" y="669481"/>
                  </a:lnTo>
                  <a:lnTo>
                    <a:pt x="735373" y="674703"/>
                  </a:lnTo>
                  <a:lnTo>
                    <a:pt x="766202" y="680605"/>
                  </a:lnTo>
                  <a:lnTo>
                    <a:pt x="781163" y="683783"/>
                  </a:lnTo>
                  <a:lnTo>
                    <a:pt x="796125" y="686961"/>
                  </a:lnTo>
                  <a:lnTo>
                    <a:pt x="811086" y="690366"/>
                  </a:lnTo>
                  <a:lnTo>
                    <a:pt x="825594" y="693998"/>
                  </a:lnTo>
                  <a:lnTo>
                    <a:pt x="840329" y="697630"/>
                  </a:lnTo>
                  <a:lnTo>
                    <a:pt x="854383" y="701263"/>
                  </a:lnTo>
                  <a:lnTo>
                    <a:pt x="868211" y="705122"/>
                  </a:lnTo>
                  <a:lnTo>
                    <a:pt x="870360" y="705778"/>
                  </a:lnTo>
                  <a:lnTo>
                    <a:pt x="856570" y="709807"/>
                  </a:lnTo>
                  <a:lnTo>
                    <a:pt x="842283" y="714340"/>
                  </a:lnTo>
                  <a:lnTo>
                    <a:pt x="828449" y="719099"/>
                  </a:lnTo>
                  <a:lnTo>
                    <a:pt x="815069" y="723859"/>
                  </a:lnTo>
                  <a:lnTo>
                    <a:pt x="802369" y="728846"/>
                  </a:lnTo>
                  <a:lnTo>
                    <a:pt x="789895" y="734059"/>
                  </a:lnTo>
                  <a:lnTo>
                    <a:pt x="778102" y="739045"/>
                  </a:lnTo>
                  <a:lnTo>
                    <a:pt x="766763" y="744258"/>
                  </a:lnTo>
                  <a:lnTo>
                    <a:pt x="755877" y="749924"/>
                  </a:lnTo>
                  <a:lnTo>
                    <a:pt x="746126" y="755364"/>
                  </a:lnTo>
                  <a:lnTo>
                    <a:pt x="736374" y="761030"/>
                  </a:lnTo>
                  <a:lnTo>
                    <a:pt x="727983" y="766697"/>
                  </a:lnTo>
                  <a:lnTo>
                    <a:pt x="719819" y="772590"/>
                  </a:lnTo>
                  <a:lnTo>
                    <a:pt x="712788" y="778709"/>
                  </a:lnTo>
                  <a:lnTo>
                    <a:pt x="709386" y="781656"/>
                  </a:lnTo>
                  <a:lnTo>
                    <a:pt x="706211" y="784602"/>
                  </a:lnTo>
                  <a:lnTo>
                    <a:pt x="703490" y="788002"/>
                  </a:lnTo>
                  <a:lnTo>
                    <a:pt x="700542" y="790948"/>
                  </a:lnTo>
                  <a:lnTo>
                    <a:pt x="698047" y="794122"/>
                  </a:lnTo>
                  <a:lnTo>
                    <a:pt x="696006" y="797295"/>
                  </a:lnTo>
                  <a:lnTo>
                    <a:pt x="693738" y="800695"/>
                  </a:lnTo>
                  <a:lnTo>
                    <a:pt x="692151" y="803868"/>
                  </a:lnTo>
                  <a:lnTo>
                    <a:pt x="690563" y="807041"/>
                  </a:lnTo>
                  <a:lnTo>
                    <a:pt x="689202" y="810441"/>
                  </a:lnTo>
                  <a:lnTo>
                    <a:pt x="686935" y="812481"/>
                  </a:lnTo>
                  <a:lnTo>
                    <a:pt x="685574" y="814747"/>
                  </a:lnTo>
                  <a:lnTo>
                    <a:pt x="684893" y="815654"/>
                  </a:lnTo>
                  <a:lnTo>
                    <a:pt x="684667" y="817014"/>
                  </a:lnTo>
                  <a:lnTo>
                    <a:pt x="684440" y="818147"/>
                  </a:lnTo>
                  <a:lnTo>
                    <a:pt x="684213" y="819507"/>
                  </a:lnTo>
                  <a:lnTo>
                    <a:pt x="684213" y="1354137"/>
                  </a:lnTo>
                  <a:lnTo>
                    <a:pt x="193036" y="1354137"/>
                  </a:lnTo>
                  <a:lnTo>
                    <a:pt x="179272" y="971549"/>
                  </a:lnTo>
                  <a:lnTo>
                    <a:pt x="165708" y="1354137"/>
                  </a:lnTo>
                  <a:lnTo>
                    <a:pt x="26069" y="1354137"/>
                  </a:lnTo>
                  <a:lnTo>
                    <a:pt x="23576" y="1353910"/>
                  </a:lnTo>
                  <a:lnTo>
                    <a:pt x="20855" y="1353683"/>
                  </a:lnTo>
                  <a:lnTo>
                    <a:pt x="16095" y="1352775"/>
                  </a:lnTo>
                  <a:lnTo>
                    <a:pt x="11561" y="1351640"/>
                  </a:lnTo>
                  <a:lnTo>
                    <a:pt x="9748" y="1350505"/>
                  </a:lnTo>
                  <a:lnTo>
                    <a:pt x="7707" y="1349824"/>
                  </a:lnTo>
                  <a:lnTo>
                    <a:pt x="6121" y="1348689"/>
                  </a:lnTo>
                  <a:lnTo>
                    <a:pt x="4761" y="1347554"/>
                  </a:lnTo>
                  <a:lnTo>
                    <a:pt x="3174" y="1346419"/>
                  </a:lnTo>
                  <a:lnTo>
                    <a:pt x="2040" y="1345057"/>
                  </a:lnTo>
                  <a:lnTo>
                    <a:pt x="1360" y="1343695"/>
                  </a:lnTo>
                  <a:lnTo>
                    <a:pt x="680" y="1342333"/>
                  </a:lnTo>
                  <a:lnTo>
                    <a:pt x="453" y="1340744"/>
                  </a:lnTo>
                  <a:lnTo>
                    <a:pt x="0" y="1339155"/>
                  </a:lnTo>
                  <a:lnTo>
                    <a:pt x="0" y="807729"/>
                  </a:lnTo>
                  <a:lnTo>
                    <a:pt x="0" y="806367"/>
                  </a:lnTo>
                  <a:lnTo>
                    <a:pt x="453" y="805459"/>
                  </a:lnTo>
                  <a:lnTo>
                    <a:pt x="1360" y="803189"/>
                  </a:lnTo>
                  <a:lnTo>
                    <a:pt x="2720" y="801146"/>
                  </a:lnTo>
                  <a:lnTo>
                    <a:pt x="4761" y="799330"/>
                  </a:lnTo>
                  <a:lnTo>
                    <a:pt x="5894" y="796379"/>
                  </a:lnTo>
                  <a:lnTo>
                    <a:pt x="7481" y="793201"/>
                  </a:lnTo>
                  <a:lnTo>
                    <a:pt x="9294" y="790477"/>
                  </a:lnTo>
                  <a:lnTo>
                    <a:pt x="10881" y="787753"/>
                  </a:lnTo>
                  <a:lnTo>
                    <a:pt x="13148" y="784801"/>
                  </a:lnTo>
                  <a:lnTo>
                    <a:pt x="15415" y="781850"/>
                  </a:lnTo>
                  <a:lnTo>
                    <a:pt x="17908" y="779126"/>
                  </a:lnTo>
                  <a:lnTo>
                    <a:pt x="20629" y="776402"/>
                  </a:lnTo>
                  <a:lnTo>
                    <a:pt x="26523" y="770727"/>
                  </a:lnTo>
                  <a:lnTo>
                    <a:pt x="33323" y="765506"/>
                  </a:lnTo>
                  <a:lnTo>
                    <a:pt x="40804" y="760285"/>
                  </a:lnTo>
                  <a:lnTo>
                    <a:pt x="48738" y="755063"/>
                  </a:lnTo>
                  <a:lnTo>
                    <a:pt x="57579" y="750069"/>
                  </a:lnTo>
                  <a:lnTo>
                    <a:pt x="66873" y="745075"/>
                  </a:lnTo>
                  <a:lnTo>
                    <a:pt x="77074" y="740308"/>
                  </a:lnTo>
                  <a:lnTo>
                    <a:pt x="87728" y="735541"/>
                  </a:lnTo>
                  <a:lnTo>
                    <a:pt x="98382" y="730547"/>
                  </a:lnTo>
                  <a:lnTo>
                    <a:pt x="110170" y="726006"/>
                  </a:lnTo>
                  <a:lnTo>
                    <a:pt x="122184" y="721693"/>
                  </a:lnTo>
                  <a:lnTo>
                    <a:pt x="134652" y="717380"/>
                  </a:lnTo>
                  <a:lnTo>
                    <a:pt x="147573" y="713294"/>
                  </a:lnTo>
                  <a:lnTo>
                    <a:pt x="160721" y="709208"/>
                  </a:lnTo>
                  <a:lnTo>
                    <a:pt x="174322" y="705122"/>
                  </a:lnTo>
                  <a:lnTo>
                    <a:pt x="188377" y="701263"/>
                  </a:lnTo>
                  <a:lnTo>
                    <a:pt x="202658" y="697630"/>
                  </a:lnTo>
                  <a:lnTo>
                    <a:pt x="216940" y="693998"/>
                  </a:lnTo>
                  <a:lnTo>
                    <a:pt x="231901" y="690366"/>
                  </a:lnTo>
                  <a:lnTo>
                    <a:pt x="246862" y="687188"/>
                  </a:lnTo>
                  <a:lnTo>
                    <a:pt x="261824" y="683783"/>
                  </a:lnTo>
                  <a:lnTo>
                    <a:pt x="277012" y="680832"/>
                  </a:lnTo>
                  <a:lnTo>
                    <a:pt x="307841" y="674703"/>
                  </a:lnTo>
                  <a:lnTo>
                    <a:pt x="338897" y="669481"/>
                  </a:lnTo>
                  <a:lnTo>
                    <a:pt x="369953" y="664714"/>
                  </a:lnTo>
                  <a:lnTo>
                    <a:pt x="459948" y="898986"/>
                  </a:lnTo>
                  <a:lnTo>
                    <a:pt x="498485" y="756425"/>
                  </a:lnTo>
                  <a:lnTo>
                    <a:pt x="449520" y="727368"/>
                  </a:lnTo>
                  <a:lnTo>
                    <a:pt x="476723" y="658812"/>
                  </a:lnTo>
                  <a:close/>
                  <a:moveTo>
                    <a:pt x="1981777" y="644525"/>
                  </a:moveTo>
                  <a:lnTo>
                    <a:pt x="2069750" y="644525"/>
                  </a:lnTo>
                  <a:lnTo>
                    <a:pt x="2096959" y="712516"/>
                  </a:lnTo>
                  <a:lnTo>
                    <a:pt x="2047757" y="741753"/>
                  </a:lnTo>
                  <a:lnTo>
                    <a:pt x="2086529" y="883854"/>
                  </a:lnTo>
                  <a:lnTo>
                    <a:pt x="2178357" y="649964"/>
                  </a:lnTo>
                  <a:lnTo>
                    <a:pt x="2209420" y="654724"/>
                  </a:lnTo>
                  <a:lnTo>
                    <a:pt x="2240256" y="660390"/>
                  </a:lnTo>
                  <a:lnTo>
                    <a:pt x="2271092" y="666056"/>
                  </a:lnTo>
                  <a:lnTo>
                    <a:pt x="2286284" y="669229"/>
                  </a:lnTo>
                  <a:lnTo>
                    <a:pt x="2301248" y="672402"/>
                  </a:lnTo>
                  <a:lnTo>
                    <a:pt x="2316213" y="675801"/>
                  </a:lnTo>
                  <a:lnTo>
                    <a:pt x="2330724" y="679201"/>
                  </a:lnTo>
                  <a:lnTo>
                    <a:pt x="2345235" y="683053"/>
                  </a:lnTo>
                  <a:lnTo>
                    <a:pt x="2359293" y="686680"/>
                  </a:lnTo>
                  <a:lnTo>
                    <a:pt x="2373124" y="690533"/>
                  </a:lnTo>
                  <a:lnTo>
                    <a:pt x="2386501" y="694385"/>
                  </a:lnTo>
                  <a:lnTo>
                    <a:pt x="2399879" y="698691"/>
                  </a:lnTo>
                  <a:lnTo>
                    <a:pt x="2412576" y="702771"/>
                  </a:lnTo>
                  <a:lnTo>
                    <a:pt x="2425273" y="707077"/>
                  </a:lnTo>
                  <a:lnTo>
                    <a:pt x="2437063" y="711610"/>
                  </a:lnTo>
                  <a:lnTo>
                    <a:pt x="2448400" y="716143"/>
                  </a:lnTo>
                  <a:lnTo>
                    <a:pt x="2459510" y="720675"/>
                  </a:lnTo>
                  <a:lnTo>
                    <a:pt x="2469940" y="725435"/>
                  </a:lnTo>
                  <a:lnTo>
                    <a:pt x="2479916" y="730194"/>
                  </a:lnTo>
                  <a:lnTo>
                    <a:pt x="2489213" y="735180"/>
                  </a:lnTo>
                  <a:lnTo>
                    <a:pt x="2497829" y="740393"/>
                  </a:lnTo>
                  <a:lnTo>
                    <a:pt x="2505991" y="745605"/>
                  </a:lnTo>
                  <a:lnTo>
                    <a:pt x="2513247" y="750818"/>
                  </a:lnTo>
                  <a:lnTo>
                    <a:pt x="2520049" y="756257"/>
                  </a:lnTo>
                  <a:lnTo>
                    <a:pt x="2525944" y="761697"/>
                  </a:lnTo>
                  <a:lnTo>
                    <a:pt x="2528665" y="764416"/>
                  </a:lnTo>
                  <a:lnTo>
                    <a:pt x="2531159" y="767363"/>
                  </a:lnTo>
                  <a:lnTo>
                    <a:pt x="2533426" y="770082"/>
                  </a:lnTo>
                  <a:lnTo>
                    <a:pt x="2535467" y="772802"/>
                  </a:lnTo>
                  <a:lnTo>
                    <a:pt x="2537508" y="775975"/>
                  </a:lnTo>
                  <a:lnTo>
                    <a:pt x="2538868" y="778695"/>
                  </a:lnTo>
                  <a:lnTo>
                    <a:pt x="2540455" y="781641"/>
                  </a:lnTo>
                  <a:lnTo>
                    <a:pt x="2541815" y="784361"/>
                  </a:lnTo>
                  <a:lnTo>
                    <a:pt x="2543856" y="786400"/>
                  </a:lnTo>
                  <a:lnTo>
                    <a:pt x="2545217" y="788440"/>
                  </a:lnTo>
                  <a:lnTo>
                    <a:pt x="2546123" y="790480"/>
                  </a:lnTo>
                  <a:lnTo>
                    <a:pt x="2546350" y="791840"/>
                  </a:lnTo>
                  <a:lnTo>
                    <a:pt x="2546350" y="792746"/>
                  </a:lnTo>
                  <a:lnTo>
                    <a:pt x="2546350" y="1323758"/>
                  </a:lnTo>
                  <a:lnTo>
                    <a:pt x="2546350" y="1325118"/>
                  </a:lnTo>
                  <a:lnTo>
                    <a:pt x="2545670" y="1326705"/>
                  </a:lnTo>
                  <a:lnTo>
                    <a:pt x="2545217" y="1328064"/>
                  </a:lnTo>
                  <a:lnTo>
                    <a:pt x="2544310" y="1329424"/>
                  </a:lnTo>
                  <a:lnTo>
                    <a:pt x="2543176" y="1330784"/>
                  </a:lnTo>
                  <a:lnTo>
                    <a:pt x="2542042" y="1332144"/>
                  </a:lnTo>
                  <a:lnTo>
                    <a:pt x="2540455" y="1333050"/>
                  </a:lnTo>
                  <a:lnTo>
                    <a:pt x="2538641" y="1333957"/>
                  </a:lnTo>
                  <a:lnTo>
                    <a:pt x="2537054" y="1335090"/>
                  </a:lnTo>
                  <a:lnTo>
                    <a:pt x="2535013" y="1335770"/>
                  </a:lnTo>
                  <a:lnTo>
                    <a:pt x="2530479" y="1337357"/>
                  </a:lnTo>
                  <a:lnTo>
                    <a:pt x="2525490" y="1338037"/>
                  </a:lnTo>
                  <a:lnTo>
                    <a:pt x="2522996" y="1338263"/>
                  </a:lnTo>
                  <a:lnTo>
                    <a:pt x="2520276" y="1338263"/>
                  </a:lnTo>
                  <a:lnTo>
                    <a:pt x="2380604" y="1338263"/>
                  </a:lnTo>
                  <a:lnTo>
                    <a:pt x="2367197" y="957263"/>
                  </a:lnTo>
                  <a:lnTo>
                    <a:pt x="2353389" y="1338263"/>
                  </a:lnTo>
                  <a:lnTo>
                    <a:pt x="1800226" y="1338263"/>
                  </a:lnTo>
                  <a:lnTo>
                    <a:pt x="1800226" y="819507"/>
                  </a:lnTo>
                  <a:lnTo>
                    <a:pt x="1799999" y="818147"/>
                  </a:lnTo>
                  <a:lnTo>
                    <a:pt x="1799773" y="817014"/>
                  </a:lnTo>
                  <a:lnTo>
                    <a:pt x="1799546" y="815654"/>
                  </a:lnTo>
                  <a:lnTo>
                    <a:pt x="1798865" y="814747"/>
                  </a:lnTo>
                  <a:lnTo>
                    <a:pt x="1797278" y="812481"/>
                  </a:lnTo>
                  <a:lnTo>
                    <a:pt x="1795237" y="810441"/>
                  </a:lnTo>
                  <a:lnTo>
                    <a:pt x="1794103" y="807041"/>
                  </a:lnTo>
                  <a:lnTo>
                    <a:pt x="1792515" y="803868"/>
                  </a:lnTo>
                  <a:lnTo>
                    <a:pt x="1790474" y="800695"/>
                  </a:lnTo>
                  <a:lnTo>
                    <a:pt x="1788433" y="797295"/>
                  </a:lnTo>
                  <a:lnTo>
                    <a:pt x="1786165" y="794122"/>
                  </a:lnTo>
                  <a:lnTo>
                    <a:pt x="1783898" y="790948"/>
                  </a:lnTo>
                  <a:lnTo>
                    <a:pt x="1781176" y="788002"/>
                  </a:lnTo>
                  <a:lnTo>
                    <a:pt x="1778455" y="784602"/>
                  </a:lnTo>
                  <a:lnTo>
                    <a:pt x="1775053" y="781656"/>
                  </a:lnTo>
                  <a:lnTo>
                    <a:pt x="1771878" y="778709"/>
                  </a:lnTo>
                  <a:lnTo>
                    <a:pt x="1764621" y="772590"/>
                  </a:lnTo>
                  <a:lnTo>
                    <a:pt x="1756910" y="766697"/>
                  </a:lnTo>
                  <a:lnTo>
                    <a:pt x="1748292" y="761030"/>
                  </a:lnTo>
                  <a:lnTo>
                    <a:pt x="1738994" y="755364"/>
                  </a:lnTo>
                  <a:lnTo>
                    <a:pt x="1728789" y="749924"/>
                  </a:lnTo>
                  <a:lnTo>
                    <a:pt x="1718357" y="744258"/>
                  </a:lnTo>
                  <a:lnTo>
                    <a:pt x="1707244" y="739045"/>
                  </a:lnTo>
                  <a:lnTo>
                    <a:pt x="1695224" y="733832"/>
                  </a:lnTo>
                  <a:lnTo>
                    <a:pt x="1682978" y="728619"/>
                  </a:lnTo>
                  <a:lnTo>
                    <a:pt x="1670278" y="723859"/>
                  </a:lnTo>
                  <a:lnTo>
                    <a:pt x="1656898" y="719099"/>
                  </a:lnTo>
                  <a:lnTo>
                    <a:pt x="1643290" y="714340"/>
                  </a:lnTo>
                  <a:lnTo>
                    <a:pt x="1629230" y="709807"/>
                  </a:lnTo>
                  <a:lnTo>
                    <a:pt x="1624147" y="708322"/>
                  </a:lnTo>
                  <a:lnTo>
                    <a:pt x="1626934" y="707304"/>
                  </a:lnTo>
                  <a:lnTo>
                    <a:pt x="1639632" y="702998"/>
                  </a:lnTo>
                  <a:lnTo>
                    <a:pt x="1652556" y="698691"/>
                  </a:lnTo>
                  <a:lnTo>
                    <a:pt x="1665480" y="694612"/>
                  </a:lnTo>
                  <a:lnTo>
                    <a:pt x="1679084" y="690533"/>
                  </a:lnTo>
                  <a:lnTo>
                    <a:pt x="1693368" y="686906"/>
                  </a:lnTo>
                  <a:lnTo>
                    <a:pt x="1707426" y="683053"/>
                  </a:lnTo>
                  <a:lnTo>
                    <a:pt x="1722164" y="679427"/>
                  </a:lnTo>
                  <a:lnTo>
                    <a:pt x="1736675" y="676028"/>
                  </a:lnTo>
                  <a:lnTo>
                    <a:pt x="1751639" y="672628"/>
                  </a:lnTo>
                  <a:lnTo>
                    <a:pt x="1766831" y="669455"/>
                  </a:lnTo>
                  <a:lnTo>
                    <a:pt x="1781795" y="666056"/>
                  </a:lnTo>
                  <a:lnTo>
                    <a:pt x="1812631" y="660390"/>
                  </a:lnTo>
                  <a:lnTo>
                    <a:pt x="1843694" y="654950"/>
                  </a:lnTo>
                  <a:lnTo>
                    <a:pt x="1874757" y="650191"/>
                  </a:lnTo>
                  <a:lnTo>
                    <a:pt x="1964772" y="883854"/>
                  </a:lnTo>
                  <a:lnTo>
                    <a:pt x="2003543" y="741753"/>
                  </a:lnTo>
                  <a:lnTo>
                    <a:pt x="1954342" y="712516"/>
                  </a:lnTo>
                  <a:lnTo>
                    <a:pt x="1981777" y="644525"/>
                  </a:lnTo>
                  <a:close/>
                  <a:moveTo>
                    <a:pt x="1248456" y="69850"/>
                  </a:moveTo>
                  <a:lnTo>
                    <a:pt x="1255033" y="70077"/>
                  </a:lnTo>
                  <a:lnTo>
                    <a:pt x="1261609" y="70304"/>
                  </a:lnTo>
                  <a:lnTo>
                    <a:pt x="1268186" y="70984"/>
                  </a:lnTo>
                  <a:lnTo>
                    <a:pt x="1274536" y="71665"/>
                  </a:lnTo>
                  <a:lnTo>
                    <a:pt x="1281113" y="72346"/>
                  </a:lnTo>
                  <a:lnTo>
                    <a:pt x="1287463" y="73707"/>
                  </a:lnTo>
                  <a:lnTo>
                    <a:pt x="1293813" y="74841"/>
                  </a:lnTo>
                  <a:lnTo>
                    <a:pt x="1299936" y="76429"/>
                  </a:lnTo>
                  <a:lnTo>
                    <a:pt x="1306059" y="78017"/>
                  </a:lnTo>
                  <a:lnTo>
                    <a:pt x="1312409" y="80059"/>
                  </a:lnTo>
                  <a:lnTo>
                    <a:pt x="1318533" y="82101"/>
                  </a:lnTo>
                  <a:lnTo>
                    <a:pt x="1324429" y="84369"/>
                  </a:lnTo>
                  <a:lnTo>
                    <a:pt x="1330325" y="86638"/>
                  </a:lnTo>
                  <a:lnTo>
                    <a:pt x="1335995" y="89134"/>
                  </a:lnTo>
                  <a:lnTo>
                    <a:pt x="1342118" y="91856"/>
                  </a:lnTo>
                  <a:lnTo>
                    <a:pt x="1347788" y="94579"/>
                  </a:lnTo>
                  <a:lnTo>
                    <a:pt x="1353458" y="97982"/>
                  </a:lnTo>
                  <a:lnTo>
                    <a:pt x="1359127" y="100931"/>
                  </a:lnTo>
                  <a:lnTo>
                    <a:pt x="1364570" y="104561"/>
                  </a:lnTo>
                  <a:lnTo>
                    <a:pt x="1370240" y="107964"/>
                  </a:lnTo>
                  <a:lnTo>
                    <a:pt x="1375456" y="111820"/>
                  </a:lnTo>
                  <a:lnTo>
                    <a:pt x="1380672" y="115677"/>
                  </a:lnTo>
                  <a:lnTo>
                    <a:pt x="1386115" y="119534"/>
                  </a:lnTo>
                  <a:lnTo>
                    <a:pt x="1391104" y="123844"/>
                  </a:lnTo>
                  <a:lnTo>
                    <a:pt x="1396093" y="128155"/>
                  </a:lnTo>
                  <a:lnTo>
                    <a:pt x="1400856" y="132465"/>
                  </a:lnTo>
                  <a:lnTo>
                    <a:pt x="1406072" y="137230"/>
                  </a:lnTo>
                  <a:lnTo>
                    <a:pt x="1410834" y="141767"/>
                  </a:lnTo>
                  <a:lnTo>
                    <a:pt x="1415370" y="146985"/>
                  </a:lnTo>
                  <a:lnTo>
                    <a:pt x="1419906" y="151976"/>
                  </a:lnTo>
                  <a:lnTo>
                    <a:pt x="1424442" y="156967"/>
                  </a:lnTo>
                  <a:lnTo>
                    <a:pt x="1428751" y="162185"/>
                  </a:lnTo>
                  <a:lnTo>
                    <a:pt x="1433060" y="167630"/>
                  </a:lnTo>
                  <a:lnTo>
                    <a:pt x="1437369" y="173075"/>
                  </a:lnTo>
                  <a:lnTo>
                    <a:pt x="1441224" y="178973"/>
                  </a:lnTo>
                  <a:lnTo>
                    <a:pt x="1445079" y="184645"/>
                  </a:lnTo>
                  <a:lnTo>
                    <a:pt x="1449161" y="190543"/>
                  </a:lnTo>
                  <a:lnTo>
                    <a:pt x="1452790" y="196669"/>
                  </a:lnTo>
                  <a:lnTo>
                    <a:pt x="1456419" y="202567"/>
                  </a:lnTo>
                  <a:lnTo>
                    <a:pt x="1460047" y="208920"/>
                  </a:lnTo>
                  <a:lnTo>
                    <a:pt x="1463222" y="215272"/>
                  </a:lnTo>
                  <a:lnTo>
                    <a:pt x="1466624" y="221624"/>
                  </a:lnTo>
                  <a:lnTo>
                    <a:pt x="1469572" y="228203"/>
                  </a:lnTo>
                  <a:lnTo>
                    <a:pt x="1472520" y="235010"/>
                  </a:lnTo>
                  <a:lnTo>
                    <a:pt x="1475695" y="241589"/>
                  </a:lnTo>
                  <a:lnTo>
                    <a:pt x="1478417" y="248395"/>
                  </a:lnTo>
                  <a:lnTo>
                    <a:pt x="1480911" y="255428"/>
                  </a:lnTo>
                  <a:lnTo>
                    <a:pt x="1483406" y="262460"/>
                  </a:lnTo>
                  <a:lnTo>
                    <a:pt x="1485674" y="269493"/>
                  </a:lnTo>
                  <a:lnTo>
                    <a:pt x="1487942" y="276753"/>
                  </a:lnTo>
                  <a:lnTo>
                    <a:pt x="1489983" y="284013"/>
                  </a:lnTo>
                  <a:lnTo>
                    <a:pt x="1492024" y="291273"/>
                  </a:lnTo>
                  <a:lnTo>
                    <a:pt x="1493838" y="298986"/>
                  </a:lnTo>
                  <a:lnTo>
                    <a:pt x="1495426" y="306473"/>
                  </a:lnTo>
                  <a:lnTo>
                    <a:pt x="1496786" y="313959"/>
                  </a:lnTo>
                  <a:lnTo>
                    <a:pt x="1498374" y="321673"/>
                  </a:lnTo>
                  <a:lnTo>
                    <a:pt x="1499281" y="329386"/>
                  </a:lnTo>
                  <a:lnTo>
                    <a:pt x="1500415" y="337100"/>
                  </a:lnTo>
                  <a:lnTo>
                    <a:pt x="1500809" y="340447"/>
                  </a:lnTo>
                  <a:lnTo>
                    <a:pt x="1501799" y="339950"/>
                  </a:lnTo>
                  <a:lnTo>
                    <a:pt x="1502922" y="339725"/>
                  </a:lnTo>
                  <a:lnTo>
                    <a:pt x="1504045" y="339725"/>
                  </a:lnTo>
                  <a:lnTo>
                    <a:pt x="1505392" y="339725"/>
                  </a:lnTo>
                  <a:lnTo>
                    <a:pt x="1506291" y="339950"/>
                  </a:lnTo>
                  <a:lnTo>
                    <a:pt x="1508761" y="341076"/>
                  </a:lnTo>
                  <a:lnTo>
                    <a:pt x="1510782" y="342427"/>
                  </a:lnTo>
                  <a:lnTo>
                    <a:pt x="1513028" y="344678"/>
                  </a:lnTo>
                  <a:lnTo>
                    <a:pt x="1515049" y="347380"/>
                  </a:lnTo>
                  <a:lnTo>
                    <a:pt x="1516846" y="350306"/>
                  </a:lnTo>
                  <a:lnTo>
                    <a:pt x="1518642" y="353909"/>
                  </a:lnTo>
                  <a:lnTo>
                    <a:pt x="1520214" y="357736"/>
                  </a:lnTo>
                  <a:lnTo>
                    <a:pt x="1521786" y="362239"/>
                  </a:lnTo>
                  <a:lnTo>
                    <a:pt x="1523134" y="367192"/>
                  </a:lnTo>
                  <a:lnTo>
                    <a:pt x="1524257" y="372145"/>
                  </a:lnTo>
                  <a:lnTo>
                    <a:pt x="1525380" y="377548"/>
                  </a:lnTo>
                  <a:lnTo>
                    <a:pt x="1526053" y="383176"/>
                  </a:lnTo>
                  <a:lnTo>
                    <a:pt x="1526503" y="389030"/>
                  </a:lnTo>
                  <a:lnTo>
                    <a:pt x="1526727" y="395334"/>
                  </a:lnTo>
                  <a:lnTo>
                    <a:pt x="1527176" y="401637"/>
                  </a:lnTo>
                  <a:lnTo>
                    <a:pt x="1526727" y="407941"/>
                  </a:lnTo>
                  <a:lnTo>
                    <a:pt x="1526503" y="414245"/>
                  </a:lnTo>
                  <a:lnTo>
                    <a:pt x="1526053" y="419873"/>
                  </a:lnTo>
                  <a:lnTo>
                    <a:pt x="1525380" y="425727"/>
                  </a:lnTo>
                  <a:lnTo>
                    <a:pt x="1524257" y="430905"/>
                  </a:lnTo>
                  <a:lnTo>
                    <a:pt x="1523134" y="436308"/>
                  </a:lnTo>
                  <a:lnTo>
                    <a:pt x="1521786" y="441036"/>
                  </a:lnTo>
                  <a:lnTo>
                    <a:pt x="1520214" y="445314"/>
                  </a:lnTo>
                  <a:lnTo>
                    <a:pt x="1518642" y="449366"/>
                  </a:lnTo>
                  <a:lnTo>
                    <a:pt x="1516846" y="452743"/>
                  </a:lnTo>
                  <a:lnTo>
                    <a:pt x="1515049" y="456120"/>
                  </a:lnTo>
                  <a:lnTo>
                    <a:pt x="1513028" y="458597"/>
                  </a:lnTo>
                  <a:lnTo>
                    <a:pt x="1510782" y="460623"/>
                  </a:lnTo>
                  <a:lnTo>
                    <a:pt x="1508761" y="462199"/>
                  </a:lnTo>
                  <a:lnTo>
                    <a:pt x="1506291" y="463100"/>
                  </a:lnTo>
                  <a:lnTo>
                    <a:pt x="1505392" y="463325"/>
                  </a:lnTo>
                  <a:lnTo>
                    <a:pt x="1504045" y="463550"/>
                  </a:lnTo>
                  <a:lnTo>
                    <a:pt x="1502922" y="463325"/>
                  </a:lnTo>
                  <a:lnTo>
                    <a:pt x="1501799" y="463100"/>
                  </a:lnTo>
                  <a:lnTo>
                    <a:pt x="1499553" y="462199"/>
                  </a:lnTo>
                  <a:lnTo>
                    <a:pt x="1497308" y="460623"/>
                  </a:lnTo>
                  <a:lnTo>
                    <a:pt x="1496170" y="459597"/>
                  </a:lnTo>
                  <a:lnTo>
                    <a:pt x="1495426" y="463692"/>
                  </a:lnTo>
                  <a:lnTo>
                    <a:pt x="1493838" y="471405"/>
                  </a:lnTo>
                  <a:lnTo>
                    <a:pt x="1492024" y="478892"/>
                  </a:lnTo>
                  <a:lnTo>
                    <a:pt x="1489983" y="486152"/>
                  </a:lnTo>
                  <a:lnTo>
                    <a:pt x="1487942" y="493638"/>
                  </a:lnTo>
                  <a:lnTo>
                    <a:pt x="1485674" y="500671"/>
                  </a:lnTo>
                  <a:lnTo>
                    <a:pt x="1483406" y="507704"/>
                  </a:lnTo>
                  <a:lnTo>
                    <a:pt x="1480911" y="514737"/>
                  </a:lnTo>
                  <a:lnTo>
                    <a:pt x="1478417" y="521770"/>
                  </a:lnTo>
                  <a:lnTo>
                    <a:pt x="1475695" y="528576"/>
                  </a:lnTo>
                  <a:lnTo>
                    <a:pt x="1472520" y="535155"/>
                  </a:lnTo>
                  <a:lnTo>
                    <a:pt x="1469572" y="541961"/>
                  </a:lnTo>
                  <a:lnTo>
                    <a:pt x="1466624" y="548540"/>
                  </a:lnTo>
                  <a:lnTo>
                    <a:pt x="1463222" y="554893"/>
                  </a:lnTo>
                  <a:lnTo>
                    <a:pt x="1460047" y="561245"/>
                  </a:lnTo>
                  <a:lnTo>
                    <a:pt x="1456419" y="567597"/>
                  </a:lnTo>
                  <a:lnTo>
                    <a:pt x="1452790" y="573496"/>
                  </a:lnTo>
                  <a:lnTo>
                    <a:pt x="1449161" y="579621"/>
                  </a:lnTo>
                  <a:lnTo>
                    <a:pt x="1445079" y="585520"/>
                  </a:lnTo>
                  <a:lnTo>
                    <a:pt x="1441224" y="591192"/>
                  </a:lnTo>
                  <a:lnTo>
                    <a:pt x="1437369" y="597090"/>
                  </a:lnTo>
                  <a:lnTo>
                    <a:pt x="1433060" y="602535"/>
                  </a:lnTo>
                  <a:lnTo>
                    <a:pt x="1428751" y="607980"/>
                  </a:lnTo>
                  <a:lnTo>
                    <a:pt x="1424442" y="613198"/>
                  </a:lnTo>
                  <a:lnTo>
                    <a:pt x="1419906" y="618189"/>
                  </a:lnTo>
                  <a:lnTo>
                    <a:pt x="1415370" y="623407"/>
                  </a:lnTo>
                  <a:lnTo>
                    <a:pt x="1410834" y="628171"/>
                  </a:lnTo>
                  <a:lnTo>
                    <a:pt x="1406072" y="632935"/>
                  </a:lnTo>
                  <a:lnTo>
                    <a:pt x="1400856" y="637699"/>
                  </a:lnTo>
                  <a:lnTo>
                    <a:pt x="1396093" y="642010"/>
                  </a:lnTo>
                  <a:lnTo>
                    <a:pt x="1391104" y="646320"/>
                  </a:lnTo>
                  <a:lnTo>
                    <a:pt x="1386115" y="650631"/>
                  </a:lnTo>
                  <a:lnTo>
                    <a:pt x="1380672" y="654714"/>
                  </a:lnTo>
                  <a:lnTo>
                    <a:pt x="1375456" y="658344"/>
                  </a:lnTo>
                  <a:lnTo>
                    <a:pt x="1370240" y="662201"/>
                  </a:lnTo>
                  <a:lnTo>
                    <a:pt x="1364570" y="665831"/>
                  </a:lnTo>
                  <a:lnTo>
                    <a:pt x="1359127" y="669007"/>
                  </a:lnTo>
                  <a:lnTo>
                    <a:pt x="1353458" y="672410"/>
                  </a:lnTo>
                  <a:lnTo>
                    <a:pt x="1347788" y="675359"/>
                  </a:lnTo>
                  <a:lnTo>
                    <a:pt x="1342118" y="678309"/>
                  </a:lnTo>
                  <a:lnTo>
                    <a:pt x="1335995" y="681031"/>
                  </a:lnTo>
                  <a:lnTo>
                    <a:pt x="1330325" y="683753"/>
                  </a:lnTo>
                  <a:lnTo>
                    <a:pt x="1324429" y="686022"/>
                  </a:lnTo>
                  <a:lnTo>
                    <a:pt x="1318533" y="688291"/>
                  </a:lnTo>
                  <a:lnTo>
                    <a:pt x="1312409" y="690333"/>
                  </a:lnTo>
                  <a:lnTo>
                    <a:pt x="1306059" y="692148"/>
                  </a:lnTo>
                  <a:lnTo>
                    <a:pt x="1299936" y="693736"/>
                  </a:lnTo>
                  <a:lnTo>
                    <a:pt x="1293813" y="695324"/>
                  </a:lnTo>
                  <a:lnTo>
                    <a:pt x="1287463" y="696458"/>
                  </a:lnTo>
                  <a:lnTo>
                    <a:pt x="1281113" y="697592"/>
                  </a:lnTo>
                  <a:lnTo>
                    <a:pt x="1274536" y="698500"/>
                  </a:lnTo>
                  <a:lnTo>
                    <a:pt x="1268186" y="699407"/>
                  </a:lnTo>
                  <a:lnTo>
                    <a:pt x="1261609" y="699861"/>
                  </a:lnTo>
                  <a:lnTo>
                    <a:pt x="1255033" y="700088"/>
                  </a:lnTo>
                  <a:lnTo>
                    <a:pt x="1248456" y="700088"/>
                  </a:lnTo>
                  <a:lnTo>
                    <a:pt x="1241879" y="700088"/>
                  </a:lnTo>
                  <a:lnTo>
                    <a:pt x="1235529" y="699861"/>
                  </a:lnTo>
                  <a:lnTo>
                    <a:pt x="1228952" y="699407"/>
                  </a:lnTo>
                  <a:lnTo>
                    <a:pt x="1222602" y="698500"/>
                  </a:lnTo>
                  <a:lnTo>
                    <a:pt x="1216252" y="697592"/>
                  </a:lnTo>
                  <a:lnTo>
                    <a:pt x="1209675" y="696458"/>
                  </a:lnTo>
                  <a:lnTo>
                    <a:pt x="1203325" y="695324"/>
                  </a:lnTo>
                  <a:lnTo>
                    <a:pt x="1197429" y="693736"/>
                  </a:lnTo>
                  <a:lnTo>
                    <a:pt x="1191079" y="692148"/>
                  </a:lnTo>
                  <a:lnTo>
                    <a:pt x="1184956" y="690333"/>
                  </a:lnTo>
                  <a:lnTo>
                    <a:pt x="1178832" y="688291"/>
                  </a:lnTo>
                  <a:lnTo>
                    <a:pt x="1172936" y="686022"/>
                  </a:lnTo>
                  <a:lnTo>
                    <a:pt x="1166813" y="683753"/>
                  </a:lnTo>
                  <a:lnTo>
                    <a:pt x="1160916" y="681031"/>
                  </a:lnTo>
                  <a:lnTo>
                    <a:pt x="1155247" y="678309"/>
                  </a:lnTo>
                  <a:lnTo>
                    <a:pt x="1149350" y="675359"/>
                  </a:lnTo>
                  <a:lnTo>
                    <a:pt x="1143907" y="672410"/>
                  </a:lnTo>
                  <a:lnTo>
                    <a:pt x="1138011" y="669007"/>
                  </a:lnTo>
                  <a:lnTo>
                    <a:pt x="1132568" y="665831"/>
                  </a:lnTo>
                  <a:lnTo>
                    <a:pt x="1127125" y="662201"/>
                  </a:lnTo>
                  <a:lnTo>
                    <a:pt x="1121682" y="658344"/>
                  </a:lnTo>
                  <a:lnTo>
                    <a:pt x="1116240" y="654714"/>
                  </a:lnTo>
                  <a:lnTo>
                    <a:pt x="1111250" y="650631"/>
                  </a:lnTo>
                  <a:lnTo>
                    <a:pt x="1106034" y="646320"/>
                  </a:lnTo>
                  <a:lnTo>
                    <a:pt x="1101272" y="642010"/>
                  </a:lnTo>
                  <a:lnTo>
                    <a:pt x="1096056" y="637699"/>
                  </a:lnTo>
                  <a:lnTo>
                    <a:pt x="1091293" y="632935"/>
                  </a:lnTo>
                  <a:lnTo>
                    <a:pt x="1086531" y="628171"/>
                  </a:lnTo>
                  <a:lnTo>
                    <a:pt x="1081768" y="623407"/>
                  </a:lnTo>
                  <a:lnTo>
                    <a:pt x="1077232" y="618189"/>
                  </a:lnTo>
                  <a:lnTo>
                    <a:pt x="1072697" y="613198"/>
                  </a:lnTo>
                  <a:lnTo>
                    <a:pt x="1068388" y="607980"/>
                  </a:lnTo>
                  <a:lnTo>
                    <a:pt x="1064079" y="602535"/>
                  </a:lnTo>
                  <a:lnTo>
                    <a:pt x="1059997" y="597090"/>
                  </a:lnTo>
                  <a:lnTo>
                    <a:pt x="1055688" y="591192"/>
                  </a:lnTo>
                  <a:lnTo>
                    <a:pt x="1052059" y="585520"/>
                  </a:lnTo>
                  <a:lnTo>
                    <a:pt x="1048204" y="579621"/>
                  </a:lnTo>
                  <a:lnTo>
                    <a:pt x="1044348" y="573496"/>
                  </a:lnTo>
                  <a:lnTo>
                    <a:pt x="1040947" y="567597"/>
                  </a:lnTo>
                  <a:lnTo>
                    <a:pt x="1037318" y="561245"/>
                  </a:lnTo>
                  <a:lnTo>
                    <a:pt x="1033916" y="554893"/>
                  </a:lnTo>
                  <a:lnTo>
                    <a:pt x="1030514" y="548540"/>
                  </a:lnTo>
                  <a:lnTo>
                    <a:pt x="1027566" y="541961"/>
                  </a:lnTo>
                  <a:lnTo>
                    <a:pt x="1024391" y="535155"/>
                  </a:lnTo>
                  <a:lnTo>
                    <a:pt x="1021670" y="528576"/>
                  </a:lnTo>
                  <a:lnTo>
                    <a:pt x="1018948" y="521770"/>
                  </a:lnTo>
                  <a:lnTo>
                    <a:pt x="1016227" y="514737"/>
                  </a:lnTo>
                  <a:lnTo>
                    <a:pt x="1013959" y="507704"/>
                  </a:lnTo>
                  <a:lnTo>
                    <a:pt x="1011238" y="500671"/>
                  </a:lnTo>
                  <a:lnTo>
                    <a:pt x="1008970" y="493638"/>
                  </a:lnTo>
                  <a:lnTo>
                    <a:pt x="1007155" y="486152"/>
                  </a:lnTo>
                  <a:lnTo>
                    <a:pt x="1005341" y="478892"/>
                  </a:lnTo>
                  <a:lnTo>
                    <a:pt x="1003527" y="471405"/>
                  </a:lnTo>
                  <a:lnTo>
                    <a:pt x="1001713" y="463692"/>
                  </a:lnTo>
                  <a:lnTo>
                    <a:pt x="1001178" y="460749"/>
                  </a:lnTo>
                  <a:lnTo>
                    <a:pt x="999308" y="462199"/>
                  </a:lnTo>
                  <a:lnTo>
                    <a:pt x="997052" y="463100"/>
                  </a:lnTo>
                  <a:lnTo>
                    <a:pt x="995698" y="463325"/>
                  </a:lnTo>
                  <a:lnTo>
                    <a:pt x="994569" y="463550"/>
                  </a:lnTo>
                  <a:lnTo>
                    <a:pt x="993215" y="463325"/>
                  </a:lnTo>
                  <a:lnTo>
                    <a:pt x="992312" y="463100"/>
                  </a:lnTo>
                  <a:lnTo>
                    <a:pt x="990056" y="462199"/>
                  </a:lnTo>
                  <a:lnTo>
                    <a:pt x="987799" y="460623"/>
                  </a:lnTo>
                  <a:lnTo>
                    <a:pt x="985768" y="458597"/>
                  </a:lnTo>
                  <a:lnTo>
                    <a:pt x="983737" y="456120"/>
                  </a:lnTo>
                  <a:lnTo>
                    <a:pt x="981706" y="452743"/>
                  </a:lnTo>
                  <a:lnTo>
                    <a:pt x="979900" y="449366"/>
                  </a:lnTo>
                  <a:lnTo>
                    <a:pt x="978095" y="445314"/>
                  </a:lnTo>
                  <a:lnTo>
                    <a:pt x="976741" y="441036"/>
                  </a:lnTo>
                  <a:lnTo>
                    <a:pt x="975387" y="436308"/>
                  </a:lnTo>
                  <a:lnTo>
                    <a:pt x="974484" y="430905"/>
                  </a:lnTo>
                  <a:lnTo>
                    <a:pt x="973356" y="425727"/>
                  </a:lnTo>
                  <a:lnTo>
                    <a:pt x="972679" y="419873"/>
                  </a:lnTo>
                  <a:lnTo>
                    <a:pt x="971776" y="414245"/>
                  </a:lnTo>
                  <a:lnTo>
                    <a:pt x="971550" y="407941"/>
                  </a:lnTo>
                  <a:lnTo>
                    <a:pt x="971550" y="401637"/>
                  </a:lnTo>
                  <a:lnTo>
                    <a:pt x="971550" y="395334"/>
                  </a:lnTo>
                  <a:lnTo>
                    <a:pt x="971776" y="389030"/>
                  </a:lnTo>
                  <a:lnTo>
                    <a:pt x="972679" y="383176"/>
                  </a:lnTo>
                  <a:lnTo>
                    <a:pt x="973356" y="377548"/>
                  </a:lnTo>
                  <a:lnTo>
                    <a:pt x="974484" y="372145"/>
                  </a:lnTo>
                  <a:lnTo>
                    <a:pt x="975387" y="367192"/>
                  </a:lnTo>
                  <a:lnTo>
                    <a:pt x="976741" y="362239"/>
                  </a:lnTo>
                  <a:lnTo>
                    <a:pt x="978095" y="357736"/>
                  </a:lnTo>
                  <a:lnTo>
                    <a:pt x="979900" y="353909"/>
                  </a:lnTo>
                  <a:lnTo>
                    <a:pt x="981706" y="350306"/>
                  </a:lnTo>
                  <a:lnTo>
                    <a:pt x="983737" y="347380"/>
                  </a:lnTo>
                  <a:lnTo>
                    <a:pt x="985768" y="344678"/>
                  </a:lnTo>
                  <a:lnTo>
                    <a:pt x="987799" y="342427"/>
                  </a:lnTo>
                  <a:lnTo>
                    <a:pt x="990056" y="341076"/>
                  </a:lnTo>
                  <a:lnTo>
                    <a:pt x="992312" y="339950"/>
                  </a:lnTo>
                  <a:lnTo>
                    <a:pt x="993215" y="339725"/>
                  </a:lnTo>
                  <a:lnTo>
                    <a:pt x="994569" y="339725"/>
                  </a:lnTo>
                  <a:lnTo>
                    <a:pt x="995698" y="339725"/>
                  </a:lnTo>
                  <a:lnTo>
                    <a:pt x="996322" y="339829"/>
                  </a:lnTo>
                  <a:lnTo>
                    <a:pt x="996723" y="337100"/>
                  </a:lnTo>
                  <a:lnTo>
                    <a:pt x="997630" y="329386"/>
                  </a:lnTo>
                  <a:lnTo>
                    <a:pt x="998991" y="321673"/>
                  </a:lnTo>
                  <a:lnTo>
                    <a:pt x="1000352" y="313959"/>
                  </a:lnTo>
                  <a:lnTo>
                    <a:pt x="1001713" y="306473"/>
                  </a:lnTo>
                  <a:lnTo>
                    <a:pt x="1003527" y="298986"/>
                  </a:lnTo>
                  <a:lnTo>
                    <a:pt x="1005341" y="291273"/>
                  </a:lnTo>
                  <a:lnTo>
                    <a:pt x="1007155" y="284013"/>
                  </a:lnTo>
                  <a:lnTo>
                    <a:pt x="1008970" y="276753"/>
                  </a:lnTo>
                  <a:lnTo>
                    <a:pt x="1011238" y="269493"/>
                  </a:lnTo>
                  <a:lnTo>
                    <a:pt x="1013959" y="262460"/>
                  </a:lnTo>
                  <a:lnTo>
                    <a:pt x="1016227" y="255428"/>
                  </a:lnTo>
                  <a:lnTo>
                    <a:pt x="1018948" y="248395"/>
                  </a:lnTo>
                  <a:lnTo>
                    <a:pt x="1021670" y="241589"/>
                  </a:lnTo>
                  <a:lnTo>
                    <a:pt x="1024391" y="235010"/>
                  </a:lnTo>
                  <a:lnTo>
                    <a:pt x="1027566" y="228203"/>
                  </a:lnTo>
                  <a:lnTo>
                    <a:pt x="1030514" y="221624"/>
                  </a:lnTo>
                  <a:lnTo>
                    <a:pt x="1033916" y="215272"/>
                  </a:lnTo>
                  <a:lnTo>
                    <a:pt x="1037318" y="208920"/>
                  </a:lnTo>
                  <a:lnTo>
                    <a:pt x="1040947" y="202567"/>
                  </a:lnTo>
                  <a:lnTo>
                    <a:pt x="1044348" y="196669"/>
                  </a:lnTo>
                  <a:lnTo>
                    <a:pt x="1048204" y="190543"/>
                  </a:lnTo>
                  <a:lnTo>
                    <a:pt x="1052059" y="184645"/>
                  </a:lnTo>
                  <a:lnTo>
                    <a:pt x="1055688" y="178973"/>
                  </a:lnTo>
                  <a:lnTo>
                    <a:pt x="1059997" y="173075"/>
                  </a:lnTo>
                  <a:lnTo>
                    <a:pt x="1064079" y="167630"/>
                  </a:lnTo>
                  <a:lnTo>
                    <a:pt x="1068388" y="162185"/>
                  </a:lnTo>
                  <a:lnTo>
                    <a:pt x="1072697" y="156967"/>
                  </a:lnTo>
                  <a:lnTo>
                    <a:pt x="1077232" y="151976"/>
                  </a:lnTo>
                  <a:lnTo>
                    <a:pt x="1081768" y="146985"/>
                  </a:lnTo>
                  <a:lnTo>
                    <a:pt x="1086531" y="141767"/>
                  </a:lnTo>
                  <a:lnTo>
                    <a:pt x="1091293" y="137230"/>
                  </a:lnTo>
                  <a:lnTo>
                    <a:pt x="1096056" y="132465"/>
                  </a:lnTo>
                  <a:lnTo>
                    <a:pt x="1101272" y="128155"/>
                  </a:lnTo>
                  <a:lnTo>
                    <a:pt x="1106034" y="123844"/>
                  </a:lnTo>
                  <a:lnTo>
                    <a:pt x="1111250" y="119534"/>
                  </a:lnTo>
                  <a:lnTo>
                    <a:pt x="1116240" y="115677"/>
                  </a:lnTo>
                  <a:lnTo>
                    <a:pt x="1121682" y="111820"/>
                  </a:lnTo>
                  <a:lnTo>
                    <a:pt x="1127125" y="107964"/>
                  </a:lnTo>
                  <a:lnTo>
                    <a:pt x="1132568" y="104561"/>
                  </a:lnTo>
                  <a:lnTo>
                    <a:pt x="1138011" y="100931"/>
                  </a:lnTo>
                  <a:lnTo>
                    <a:pt x="1143907" y="97982"/>
                  </a:lnTo>
                  <a:lnTo>
                    <a:pt x="1149350" y="94579"/>
                  </a:lnTo>
                  <a:lnTo>
                    <a:pt x="1155247" y="91856"/>
                  </a:lnTo>
                  <a:lnTo>
                    <a:pt x="1160916" y="89134"/>
                  </a:lnTo>
                  <a:lnTo>
                    <a:pt x="1166813" y="86638"/>
                  </a:lnTo>
                  <a:lnTo>
                    <a:pt x="1172936" y="84369"/>
                  </a:lnTo>
                  <a:lnTo>
                    <a:pt x="1178832" y="82101"/>
                  </a:lnTo>
                  <a:lnTo>
                    <a:pt x="1184956" y="80059"/>
                  </a:lnTo>
                  <a:lnTo>
                    <a:pt x="1191079" y="78017"/>
                  </a:lnTo>
                  <a:lnTo>
                    <a:pt x="1197429" y="76429"/>
                  </a:lnTo>
                  <a:lnTo>
                    <a:pt x="1203325" y="74841"/>
                  </a:lnTo>
                  <a:lnTo>
                    <a:pt x="1209675" y="73707"/>
                  </a:lnTo>
                  <a:lnTo>
                    <a:pt x="1216252" y="72346"/>
                  </a:lnTo>
                  <a:lnTo>
                    <a:pt x="1222602" y="71665"/>
                  </a:lnTo>
                  <a:lnTo>
                    <a:pt x="1228952" y="70984"/>
                  </a:lnTo>
                  <a:lnTo>
                    <a:pt x="1235529" y="70304"/>
                  </a:lnTo>
                  <a:lnTo>
                    <a:pt x="1241879" y="70077"/>
                  </a:lnTo>
                  <a:lnTo>
                    <a:pt x="1248456" y="69850"/>
                  </a:lnTo>
                  <a:close/>
                  <a:moveTo>
                    <a:pt x="513333" y="14287"/>
                  </a:moveTo>
                  <a:lnTo>
                    <a:pt x="519907" y="14287"/>
                  </a:lnTo>
                  <a:lnTo>
                    <a:pt x="526481" y="14287"/>
                  </a:lnTo>
                  <a:lnTo>
                    <a:pt x="533055" y="14514"/>
                  </a:lnTo>
                  <a:lnTo>
                    <a:pt x="539629" y="14968"/>
                  </a:lnTo>
                  <a:lnTo>
                    <a:pt x="545976" y="15875"/>
                  </a:lnTo>
                  <a:lnTo>
                    <a:pt x="552550" y="16783"/>
                  </a:lnTo>
                  <a:lnTo>
                    <a:pt x="558670" y="17917"/>
                  </a:lnTo>
                  <a:lnTo>
                    <a:pt x="565017" y="19051"/>
                  </a:lnTo>
                  <a:lnTo>
                    <a:pt x="571365" y="20639"/>
                  </a:lnTo>
                  <a:lnTo>
                    <a:pt x="577485" y="22454"/>
                  </a:lnTo>
                  <a:lnTo>
                    <a:pt x="583379" y="24042"/>
                  </a:lnTo>
                  <a:lnTo>
                    <a:pt x="589499" y="26084"/>
                  </a:lnTo>
                  <a:lnTo>
                    <a:pt x="595620" y="28353"/>
                  </a:lnTo>
                  <a:lnTo>
                    <a:pt x="601740" y="30621"/>
                  </a:lnTo>
                  <a:lnTo>
                    <a:pt x="607408" y="33571"/>
                  </a:lnTo>
                  <a:lnTo>
                    <a:pt x="613301" y="36066"/>
                  </a:lnTo>
                  <a:lnTo>
                    <a:pt x="618969" y="39016"/>
                  </a:lnTo>
                  <a:lnTo>
                    <a:pt x="624862" y="41965"/>
                  </a:lnTo>
                  <a:lnTo>
                    <a:pt x="630303" y="45368"/>
                  </a:lnTo>
                  <a:lnTo>
                    <a:pt x="635970" y="48544"/>
                  </a:lnTo>
                  <a:lnTo>
                    <a:pt x="641184" y="52174"/>
                  </a:lnTo>
                  <a:lnTo>
                    <a:pt x="646851" y="56031"/>
                  </a:lnTo>
                  <a:lnTo>
                    <a:pt x="652065" y="59887"/>
                  </a:lnTo>
                  <a:lnTo>
                    <a:pt x="657052" y="63744"/>
                  </a:lnTo>
                  <a:lnTo>
                    <a:pt x="662492" y="68055"/>
                  </a:lnTo>
                  <a:lnTo>
                    <a:pt x="667479" y="72365"/>
                  </a:lnTo>
                  <a:lnTo>
                    <a:pt x="672239" y="76902"/>
                  </a:lnTo>
                  <a:lnTo>
                    <a:pt x="677227" y="81440"/>
                  </a:lnTo>
                  <a:lnTo>
                    <a:pt x="681760" y="86204"/>
                  </a:lnTo>
                  <a:lnTo>
                    <a:pt x="686521" y="90968"/>
                  </a:lnTo>
                  <a:lnTo>
                    <a:pt x="691281" y="96186"/>
                  </a:lnTo>
                  <a:lnTo>
                    <a:pt x="695815" y="101177"/>
                  </a:lnTo>
                  <a:lnTo>
                    <a:pt x="699895" y="106395"/>
                  </a:lnTo>
                  <a:lnTo>
                    <a:pt x="704202" y="112067"/>
                  </a:lnTo>
                  <a:lnTo>
                    <a:pt x="708509" y="117512"/>
                  </a:lnTo>
                  <a:lnTo>
                    <a:pt x="712589" y="123183"/>
                  </a:lnTo>
                  <a:lnTo>
                    <a:pt x="716443" y="128855"/>
                  </a:lnTo>
                  <a:lnTo>
                    <a:pt x="720523" y="134754"/>
                  </a:lnTo>
                  <a:lnTo>
                    <a:pt x="723924" y="140652"/>
                  </a:lnTo>
                  <a:lnTo>
                    <a:pt x="727777" y="146778"/>
                  </a:lnTo>
                  <a:lnTo>
                    <a:pt x="730951" y="153130"/>
                  </a:lnTo>
                  <a:lnTo>
                    <a:pt x="734578" y="159482"/>
                  </a:lnTo>
                  <a:lnTo>
                    <a:pt x="737751" y="166061"/>
                  </a:lnTo>
                  <a:lnTo>
                    <a:pt x="740925" y="172640"/>
                  </a:lnTo>
                  <a:lnTo>
                    <a:pt x="743872" y="179220"/>
                  </a:lnTo>
                  <a:lnTo>
                    <a:pt x="746592" y="186026"/>
                  </a:lnTo>
                  <a:lnTo>
                    <a:pt x="749539" y="192832"/>
                  </a:lnTo>
                  <a:lnTo>
                    <a:pt x="752259" y="199638"/>
                  </a:lnTo>
                  <a:lnTo>
                    <a:pt x="754753" y="206671"/>
                  </a:lnTo>
                  <a:lnTo>
                    <a:pt x="757020" y="213704"/>
                  </a:lnTo>
                  <a:lnTo>
                    <a:pt x="759287" y="220963"/>
                  </a:lnTo>
                  <a:lnTo>
                    <a:pt x="761327" y="228450"/>
                  </a:lnTo>
                  <a:lnTo>
                    <a:pt x="763367" y="235710"/>
                  </a:lnTo>
                  <a:lnTo>
                    <a:pt x="765180" y="242969"/>
                  </a:lnTo>
                  <a:lnTo>
                    <a:pt x="766540" y="250683"/>
                  </a:lnTo>
                  <a:lnTo>
                    <a:pt x="768127" y="258170"/>
                  </a:lnTo>
                  <a:lnTo>
                    <a:pt x="769261" y="265656"/>
                  </a:lnTo>
                  <a:lnTo>
                    <a:pt x="770621" y="273597"/>
                  </a:lnTo>
                  <a:lnTo>
                    <a:pt x="771528" y="281310"/>
                  </a:lnTo>
                  <a:lnTo>
                    <a:pt x="771841" y="283505"/>
                  </a:lnTo>
                  <a:lnTo>
                    <a:pt x="773361" y="282802"/>
                  </a:lnTo>
                  <a:lnTo>
                    <a:pt x="774259" y="282574"/>
                  </a:lnTo>
                  <a:lnTo>
                    <a:pt x="775606" y="282574"/>
                  </a:lnTo>
                  <a:lnTo>
                    <a:pt x="776729" y="282574"/>
                  </a:lnTo>
                  <a:lnTo>
                    <a:pt x="777852" y="282802"/>
                  </a:lnTo>
                  <a:lnTo>
                    <a:pt x="780098" y="283945"/>
                  </a:lnTo>
                  <a:lnTo>
                    <a:pt x="782344" y="285315"/>
                  </a:lnTo>
                  <a:lnTo>
                    <a:pt x="784589" y="287371"/>
                  </a:lnTo>
                  <a:lnTo>
                    <a:pt x="786611" y="289884"/>
                  </a:lnTo>
                  <a:lnTo>
                    <a:pt x="788407" y="293311"/>
                  </a:lnTo>
                  <a:lnTo>
                    <a:pt x="789979" y="296737"/>
                  </a:lnTo>
                  <a:lnTo>
                    <a:pt x="791776" y="300849"/>
                  </a:lnTo>
                  <a:lnTo>
                    <a:pt x="793348" y="305189"/>
                  </a:lnTo>
                  <a:lnTo>
                    <a:pt x="794471" y="309987"/>
                  </a:lnTo>
                  <a:lnTo>
                    <a:pt x="795818" y="315469"/>
                  </a:lnTo>
                  <a:lnTo>
                    <a:pt x="796492" y="320723"/>
                  </a:lnTo>
                  <a:lnTo>
                    <a:pt x="797390" y="326663"/>
                  </a:lnTo>
                  <a:lnTo>
                    <a:pt x="798064" y="332602"/>
                  </a:lnTo>
                  <a:lnTo>
                    <a:pt x="798289" y="338770"/>
                  </a:lnTo>
                  <a:lnTo>
                    <a:pt x="798513" y="345166"/>
                  </a:lnTo>
                  <a:lnTo>
                    <a:pt x="798289" y="351563"/>
                  </a:lnTo>
                  <a:lnTo>
                    <a:pt x="798064" y="357730"/>
                  </a:lnTo>
                  <a:lnTo>
                    <a:pt x="797390" y="363898"/>
                  </a:lnTo>
                  <a:lnTo>
                    <a:pt x="796492" y="369609"/>
                  </a:lnTo>
                  <a:lnTo>
                    <a:pt x="795818" y="375092"/>
                  </a:lnTo>
                  <a:lnTo>
                    <a:pt x="794471" y="380117"/>
                  </a:lnTo>
                  <a:lnTo>
                    <a:pt x="793348" y="385143"/>
                  </a:lnTo>
                  <a:lnTo>
                    <a:pt x="791776" y="389712"/>
                  </a:lnTo>
                  <a:lnTo>
                    <a:pt x="789979" y="393595"/>
                  </a:lnTo>
                  <a:lnTo>
                    <a:pt x="788407" y="397250"/>
                  </a:lnTo>
                  <a:lnTo>
                    <a:pt x="786611" y="400220"/>
                  </a:lnTo>
                  <a:lnTo>
                    <a:pt x="784589" y="403190"/>
                  </a:lnTo>
                  <a:lnTo>
                    <a:pt x="782344" y="405017"/>
                  </a:lnTo>
                  <a:lnTo>
                    <a:pt x="780098" y="406616"/>
                  </a:lnTo>
                  <a:lnTo>
                    <a:pt x="777852" y="407758"/>
                  </a:lnTo>
                  <a:lnTo>
                    <a:pt x="776729" y="407987"/>
                  </a:lnTo>
                  <a:lnTo>
                    <a:pt x="775606" y="407987"/>
                  </a:lnTo>
                  <a:lnTo>
                    <a:pt x="774259" y="407987"/>
                  </a:lnTo>
                  <a:lnTo>
                    <a:pt x="773361" y="407758"/>
                  </a:lnTo>
                  <a:lnTo>
                    <a:pt x="770890" y="406616"/>
                  </a:lnTo>
                  <a:lnTo>
                    <a:pt x="768869" y="405017"/>
                  </a:lnTo>
                  <a:lnTo>
                    <a:pt x="767445" y="403859"/>
                  </a:lnTo>
                  <a:lnTo>
                    <a:pt x="766540" y="408129"/>
                  </a:lnTo>
                  <a:lnTo>
                    <a:pt x="765180" y="415616"/>
                  </a:lnTo>
                  <a:lnTo>
                    <a:pt x="763367" y="423102"/>
                  </a:lnTo>
                  <a:lnTo>
                    <a:pt x="761327" y="430362"/>
                  </a:lnTo>
                  <a:lnTo>
                    <a:pt x="759287" y="437622"/>
                  </a:lnTo>
                  <a:lnTo>
                    <a:pt x="757020" y="444655"/>
                  </a:lnTo>
                  <a:lnTo>
                    <a:pt x="754753" y="452141"/>
                  </a:lnTo>
                  <a:lnTo>
                    <a:pt x="752259" y="458947"/>
                  </a:lnTo>
                  <a:lnTo>
                    <a:pt x="749539" y="465980"/>
                  </a:lnTo>
                  <a:lnTo>
                    <a:pt x="746592" y="472786"/>
                  </a:lnTo>
                  <a:lnTo>
                    <a:pt x="743872" y="479592"/>
                  </a:lnTo>
                  <a:lnTo>
                    <a:pt x="740925" y="486171"/>
                  </a:lnTo>
                  <a:lnTo>
                    <a:pt x="737751" y="492751"/>
                  </a:lnTo>
                  <a:lnTo>
                    <a:pt x="734578" y="499330"/>
                  </a:lnTo>
                  <a:lnTo>
                    <a:pt x="730951" y="505682"/>
                  </a:lnTo>
                  <a:lnTo>
                    <a:pt x="727777" y="511581"/>
                  </a:lnTo>
                  <a:lnTo>
                    <a:pt x="723924" y="517933"/>
                  </a:lnTo>
                  <a:lnTo>
                    <a:pt x="720523" y="523831"/>
                  </a:lnTo>
                  <a:lnTo>
                    <a:pt x="716443" y="529730"/>
                  </a:lnTo>
                  <a:lnTo>
                    <a:pt x="712589" y="535629"/>
                  </a:lnTo>
                  <a:lnTo>
                    <a:pt x="708509" y="541300"/>
                  </a:lnTo>
                  <a:lnTo>
                    <a:pt x="704202" y="546745"/>
                  </a:lnTo>
                  <a:lnTo>
                    <a:pt x="699895" y="551963"/>
                  </a:lnTo>
                  <a:lnTo>
                    <a:pt x="695815" y="557408"/>
                  </a:lnTo>
                  <a:lnTo>
                    <a:pt x="691281" y="562626"/>
                  </a:lnTo>
                  <a:lnTo>
                    <a:pt x="686521" y="567617"/>
                  </a:lnTo>
                  <a:lnTo>
                    <a:pt x="681760" y="572608"/>
                  </a:lnTo>
                  <a:lnTo>
                    <a:pt x="677227" y="577372"/>
                  </a:lnTo>
                  <a:lnTo>
                    <a:pt x="672239" y="581909"/>
                  </a:lnTo>
                  <a:lnTo>
                    <a:pt x="667479" y="586447"/>
                  </a:lnTo>
                  <a:lnTo>
                    <a:pt x="662492" y="590757"/>
                  </a:lnTo>
                  <a:lnTo>
                    <a:pt x="657052" y="594841"/>
                  </a:lnTo>
                  <a:lnTo>
                    <a:pt x="652065" y="598698"/>
                  </a:lnTo>
                  <a:lnTo>
                    <a:pt x="646851" y="602781"/>
                  </a:lnTo>
                  <a:lnTo>
                    <a:pt x="641184" y="606411"/>
                  </a:lnTo>
                  <a:lnTo>
                    <a:pt x="635970" y="609814"/>
                  </a:lnTo>
                  <a:lnTo>
                    <a:pt x="630303" y="613444"/>
                  </a:lnTo>
                  <a:lnTo>
                    <a:pt x="624862" y="616620"/>
                  </a:lnTo>
                  <a:lnTo>
                    <a:pt x="618969" y="619796"/>
                  </a:lnTo>
                  <a:lnTo>
                    <a:pt x="613301" y="622519"/>
                  </a:lnTo>
                  <a:lnTo>
                    <a:pt x="607408" y="625241"/>
                  </a:lnTo>
                  <a:lnTo>
                    <a:pt x="601740" y="627737"/>
                  </a:lnTo>
                  <a:lnTo>
                    <a:pt x="595620" y="630232"/>
                  </a:lnTo>
                  <a:lnTo>
                    <a:pt x="589499" y="632501"/>
                  </a:lnTo>
                  <a:lnTo>
                    <a:pt x="583379" y="634543"/>
                  </a:lnTo>
                  <a:lnTo>
                    <a:pt x="577485" y="636358"/>
                  </a:lnTo>
                  <a:lnTo>
                    <a:pt x="571365" y="638173"/>
                  </a:lnTo>
                  <a:lnTo>
                    <a:pt x="565017" y="639307"/>
                  </a:lnTo>
                  <a:lnTo>
                    <a:pt x="558670" y="640895"/>
                  </a:lnTo>
                  <a:lnTo>
                    <a:pt x="552550" y="642029"/>
                  </a:lnTo>
                  <a:lnTo>
                    <a:pt x="545976" y="642710"/>
                  </a:lnTo>
                  <a:lnTo>
                    <a:pt x="539629" y="643391"/>
                  </a:lnTo>
                  <a:lnTo>
                    <a:pt x="533055" y="644071"/>
                  </a:lnTo>
                  <a:lnTo>
                    <a:pt x="526481" y="644525"/>
                  </a:lnTo>
                  <a:lnTo>
                    <a:pt x="519907" y="644525"/>
                  </a:lnTo>
                  <a:lnTo>
                    <a:pt x="513333" y="644525"/>
                  </a:lnTo>
                  <a:lnTo>
                    <a:pt x="506759" y="644071"/>
                  </a:lnTo>
                  <a:lnTo>
                    <a:pt x="500186" y="643391"/>
                  </a:lnTo>
                  <a:lnTo>
                    <a:pt x="493838" y="642710"/>
                  </a:lnTo>
                  <a:lnTo>
                    <a:pt x="487264" y="642029"/>
                  </a:lnTo>
                  <a:lnTo>
                    <a:pt x="481144" y="640895"/>
                  </a:lnTo>
                  <a:lnTo>
                    <a:pt x="474797" y="639307"/>
                  </a:lnTo>
                  <a:lnTo>
                    <a:pt x="468450" y="638173"/>
                  </a:lnTo>
                  <a:lnTo>
                    <a:pt x="462329" y="636358"/>
                  </a:lnTo>
                  <a:lnTo>
                    <a:pt x="456435" y="634543"/>
                  </a:lnTo>
                  <a:lnTo>
                    <a:pt x="450315" y="632501"/>
                  </a:lnTo>
                  <a:lnTo>
                    <a:pt x="444194" y="630232"/>
                  </a:lnTo>
                  <a:lnTo>
                    <a:pt x="438301" y="627737"/>
                  </a:lnTo>
                  <a:lnTo>
                    <a:pt x="432407" y="625241"/>
                  </a:lnTo>
                  <a:lnTo>
                    <a:pt x="426513" y="622519"/>
                  </a:lnTo>
                  <a:lnTo>
                    <a:pt x="420846" y="619796"/>
                  </a:lnTo>
                  <a:lnTo>
                    <a:pt x="414952" y="616620"/>
                  </a:lnTo>
                  <a:lnTo>
                    <a:pt x="409512" y="613444"/>
                  </a:lnTo>
                  <a:lnTo>
                    <a:pt x="403844" y="609814"/>
                  </a:lnTo>
                  <a:lnTo>
                    <a:pt x="398631" y="606411"/>
                  </a:lnTo>
                  <a:lnTo>
                    <a:pt x="392963" y="602781"/>
                  </a:lnTo>
                  <a:lnTo>
                    <a:pt x="387750" y="598698"/>
                  </a:lnTo>
                  <a:lnTo>
                    <a:pt x="382763" y="594841"/>
                  </a:lnTo>
                  <a:lnTo>
                    <a:pt x="377322" y="590757"/>
                  </a:lnTo>
                  <a:lnTo>
                    <a:pt x="372335" y="586447"/>
                  </a:lnTo>
                  <a:lnTo>
                    <a:pt x="367575" y="581909"/>
                  </a:lnTo>
                  <a:lnTo>
                    <a:pt x="362588" y="577372"/>
                  </a:lnTo>
                  <a:lnTo>
                    <a:pt x="358054" y="572608"/>
                  </a:lnTo>
                  <a:lnTo>
                    <a:pt x="353294" y="567617"/>
                  </a:lnTo>
                  <a:lnTo>
                    <a:pt x="348760" y="562626"/>
                  </a:lnTo>
                  <a:lnTo>
                    <a:pt x="344000" y="557408"/>
                  </a:lnTo>
                  <a:lnTo>
                    <a:pt x="339919" y="551963"/>
                  </a:lnTo>
                  <a:lnTo>
                    <a:pt x="335612" y="546745"/>
                  </a:lnTo>
                  <a:lnTo>
                    <a:pt x="331305" y="541300"/>
                  </a:lnTo>
                  <a:lnTo>
                    <a:pt x="327225" y="535629"/>
                  </a:lnTo>
                  <a:lnTo>
                    <a:pt x="323371" y="529730"/>
                  </a:lnTo>
                  <a:lnTo>
                    <a:pt x="319291" y="523831"/>
                  </a:lnTo>
                  <a:lnTo>
                    <a:pt x="315891" y="517933"/>
                  </a:lnTo>
                  <a:lnTo>
                    <a:pt x="312037" y="511581"/>
                  </a:lnTo>
                  <a:lnTo>
                    <a:pt x="308863" y="505682"/>
                  </a:lnTo>
                  <a:lnTo>
                    <a:pt x="305236" y="499330"/>
                  </a:lnTo>
                  <a:lnTo>
                    <a:pt x="302063" y="492751"/>
                  </a:lnTo>
                  <a:lnTo>
                    <a:pt x="298889" y="486171"/>
                  </a:lnTo>
                  <a:lnTo>
                    <a:pt x="295942" y="479592"/>
                  </a:lnTo>
                  <a:lnTo>
                    <a:pt x="293222" y="472786"/>
                  </a:lnTo>
                  <a:lnTo>
                    <a:pt x="290275" y="465980"/>
                  </a:lnTo>
                  <a:lnTo>
                    <a:pt x="287555" y="458947"/>
                  </a:lnTo>
                  <a:lnTo>
                    <a:pt x="285061" y="452141"/>
                  </a:lnTo>
                  <a:lnTo>
                    <a:pt x="282795" y="444655"/>
                  </a:lnTo>
                  <a:lnTo>
                    <a:pt x="280528" y="437622"/>
                  </a:lnTo>
                  <a:lnTo>
                    <a:pt x="278488" y="430362"/>
                  </a:lnTo>
                  <a:lnTo>
                    <a:pt x="276447" y="423102"/>
                  </a:lnTo>
                  <a:lnTo>
                    <a:pt x="274861" y="415616"/>
                  </a:lnTo>
                  <a:lnTo>
                    <a:pt x="273274" y="408129"/>
                  </a:lnTo>
                  <a:lnTo>
                    <a:pt x="272602" y="404960"/>
                  </a:lnTo>
                  <a:lnTo>
                    <a:pt x="272532" y="405017"/>
                  </a:lnTo>
                  <a:lnTo>
                    <a:pt x="270286" y="406616"/>
                  </a:lnTo>
                  <a:lnTo>
                    <a:pt x="268041" y="407758"/>
                  </a:lnTo>
                  <a:lnTo>
                    <a:pt x="267142" y="407987"/>
                  </a:lnTo>
                  <a:lnTo>
                    <a:pt x="265795" y="407987"/>
                  </a:lnTo>
                  <a:lnTo>
                    <a:pt x="264672" y="407987"/>
                  </a:lnTo>
                  <a:lnTo>
                    <a:pt x="263549" y="407758"/>
                  </a:lnTo>
                  <a:lnTo>
                    <a:pt x="261303" y="406616"/>
                  </a:lnTo>
                  <a:lnTo>
                    <a:pt x="259058" y="405017"/>
                  </a:lnTo>
                  <a:lnTo>
                    <a:pt x="256812" y="403190"/>
                  </a:lnTo>
                  <a:lnTo>
                    <a:pt x="254791" y="400220"/>
                  </a:lnTo>
                  <a:lnTo>
                    <a:pt x="252994" y="397250"/>
                  </a:lnTo>
                  <a:lnTo>
                    <a:pt x="251422" y="393595"/>
                  </a:lnTo>
                  <a:lnTo>
                    <a:pt x="249625" y="389712"/>
                  </a:lnTo>
                  <a:lnTo>
                    <a:pt x="248053" y="385143"/>
                  </a:lnTo>
                  <a:lnTo>
                    <a:pt x="246930" y="380117"/>
                  </a:lnTo>
                  <a:lnTo>
                    <a:pt x="245583" y="375092"/>
                  </a:lnTo>
                  <a:lnTo>
                    <a:pt x="244909" y="369609"/>
                  </a:lnTo>
                  <a:lnTo>
                    <a:pt x="243786" y="363898"/>
                  </a:lnTo>
                  <a:lnTo>
                    <a:pt x="243337" y="357730"/>
                  </a:lnTo>
                  <a:lnTo>
                    <a:pt x="243113" y="351563"/>
                  </a:lnTo>
                  <a:lnTo>
                    <a:pt x="242888" y="345166"/>
                  </a:lnTo>
                  <a:lnTo>
                    <a:pt x="243113" y="338770"/>
                  </a:lnTo>
                  <a:lnTo>
                    <a:pt x="243337" y="332602"/>
                  </a:lnTo>
                  <a:lnTo>
                    <a:pt x="243786" y="326663"/>
                  </a:lnTo>
                  <a:lnTo>
                    <a:pt x="244909" y="320723"/>
                  </a:lnTo>
                  <a:lnTo>
                    <a:pt x="245583" y="315469"/>
                  </a:lnTo>
                  <a:lnTo>
                    <a:pt x="246930" y="309987"/>
                  </a:lnTo>
                  <a:lnTo>
                    <a:pt x="248053" y="305189"/>
                  </a:lnTo>
                  <a:lnTo>
                    <a:pt x="249625" y="300849"/>
                  </a:lnTo>
                  <a:lnTo>
                    <a:pt x="251422" y="296737"/>
                  </a:lnTo>
                  <a:lnTo>
                    <a:pt x="252994" y="293311"/>
                  </a:lnTo>
                  <a:lnTo>
                    <a:pt x="254791" y="289884"/>
                  </a:lnTo>
                  <a:lnTo>
                    <a:pt x="256812" y="287371"/>
                  </a:lnTo>
                  <a:lnTo>
                    <a:pt x="259058" y="285315"/>
                  </a:lnTo>
                  <a:lnTo>
                    <a:pt x="261303" y="283945"/>
                  </a:lnTo>
                  <a:lnTo>
                    <a:pt x="263549" y="282802"/>
                  </a:lnTo>
                  <a:lnTo>
                    <a:pt x="264672" y="282574"/>
                  </a:lnTo>
                  <a:lnTo>
                    <a:pt x="265795" y="282574"/>
                  </a:lnTo>
                  <a:lnTo>
                    <a:pt x="267142" y="282574"/>
                  </a:lnTo>
                  <a:lnTo>
                    <a:pt x="268041" y="282802"/>
                  </a:lnTo>
                  <a:lnTo>
                    <a:pt x="268071" y="282818"/>
                  </a:lnTo>
                  <a:lnTo>
                    <a:pt x="268287" y="281310"/>
                  </a:lnTo>
                  <a:lnTo>
                    <a:pt x="269193" y="273597"/>
                  </a:lnTo>
                  <a:lnTo>
                    <a:pt x="270554" y="265656"/>
                  </a:lnTo>
                  <a:lnTo>
                    <a:pt x="271687" y="258170"/>
                  </a:lnTo>
                  <a:lnTo>
                    <a:pt x="273274" y="250683"/>
                  </a:lnTo>
                  <a:lnTo>
                    <a:pt x="274861" y="242969"/>
                  </a:lnTo>
                  <a:lnTo>
                    <a:pt x="276447" y="235710"/>
                  </a:lnTo>
                  <a:lnTo>
                    <a:pt x="278488" y="228450"/>
                  </a:lnTo>
                  <a:lnTo>
                    <a:pt x="280528" y="220963"/>
                  </a:lnTo>
                  <a:lnTo>
                    <a:pt x="282795" y="213704"/>
                  </a:lnTo>
                  <a:lnTo>
                    <a:pt x="285061" y="206671"/>
                  </a:lnTo>
                  <a:lnTo>
                    <a:pt x="287555" y="199638"/>
                  </a:lnTo>
                  <a:lnTo>
                    <a:pt x="290275" y="192832"/>
                  </a:lnTo>
                  <a:lnTo>
                    <a:pt x="293222" y="186026"/>
                  </a:lnTo>
                  <a:lnTo>
                    <a:pt x="295942" y="179220"/>
                  </a:lnTo>
                  <a:lnTo>
                    <a:pt x="298889" y="172640"/>
                  </a:lnTo>
                  <a:lnTo>
                    <a:pt x="302063" y="166061"/>
                  </a:lnTo>
                  <a:lnTo>
                    <a:pt x="305236" y="159482"/>
                  </a:lnTo>
                  <a:lnTo>
                    <a:pt x="308863" y="153130"/>
                  </a:lnTo>
                  <a:lnTo>
                    <a:pt x="312037" y="146778"/>
                  </a:lnTo>
                  <a:lnTo>
                    <a:pt x="315891" y="140652"/>
                  </a:lnTo>
                  <a:lnTo>
                    <a:pt x="319291" y="134754"/>
                  </a:lnTo>
                  <a:lnTo>
                    <a:pt x="323371" y="128855"/>
                  </a:lnTo>
                  <a:lnTo>
                    <a:pt x="327225" y="123183"/>
                  </a:lnTo>
                  <a:lnTo>
                    <a:pt x="331305" y="117512"/>
                  </a:lnTo>
                  <a:lnTo>
                    <a:pt x="335612" y="112067"/>
                  </a:lnTo>
                  <a:lnTo>
                    <a:pt x="339919" y="106395"/>
                  </a:lnTo>
                  <a:lnTo>
                    <a:pt x="344000" y="101177"/>
                  </a:lnTo>
                  <a:lnTo>
                    <a:pt x="348760" y="96186"/>
                  </a:lnTo>
                  <a:lnTo>
                    <a:pt x="353294" y="90968"/>
                  </a:lnTo>
                  <a:lnTo>
                    <a:pt x="358054" y="86204"/>
                  </a:lnTo>
                  <a:lnTo>
                    <a:pt x="362588" y="81440"/>
                  </a:lnTo>
                  <a:lnTo>
                    <a:pt x="367575" y="76902"/>
                  </a:lnTo>
                  <a:lnTo>
                    <a:pt x="372335" y="72365"/>
                  </a:lnTo>
                  <a:lnTo>
                    <a:pt x="377322" y="68055"/>
                  </a:lnTo>
                  <a:lnTo>
                    <a:pt x="382763" y="63744"/>
                  </a:lnTo>
                  <a:lnTo>
                    <a:pt x="387750" y="59887"/>
                  </a:lnTo>
                  <a:lnTo>
                    <a:pt x="392963" y="56031"/>
                  </a:lnTo>
                  <a:lnTo>
                    <a:pt x="398631" y="52174"/>
                  </a:lnTo>
                  <a:lnTo>
                    <a:pt x="403844" y="48544"/>
                  </a:lnTo>
                  <a:lnTo>
                    <a:pt x="409512" y="45368"/>
                  </a:lnTo>
                  <a:lnTo>
                    <a:pt x="414952" y="41965"/>
                  </a:lnTo>
                  <a:lnTo>
                    <a:pt x="420846" y="39016"/>
                  </a:lnTo>
                  <a:lnTo>
                    <a:pt x="426513" y="36066"/>
                  </a:lnTo>
                  <a:lnTo>
                    <a:pt x="432407" y="33571"/>
                  </a:lnTo>
                  <a:lnTo>
                    <a:pt x="438301" y="30621"/>
                  </a:lnTo>
                  <a:lnTo>
                    <a:pt x="444194" y="28353"/>
                  </a:lnTo>
                  <a:lnTo>
                    <a:pt x="450315" y="26084"/>
                  </a:lnTo>
                  <a:lnTo>
                    <a:pt x="456435" y="24042"/>
                  </a:lnTo>
                  <a:lnTo>
                    <a:pt x="462329" y="22454"/>
                  </a:lnTo>
                  <a:lnTo>
                    <a:pt x="468450" y="20639"/>
                  </a:lnTo>
                  <a:lnTo>
                    <a:pt x="474797" y="19051"/>
                  </a:lnTo>
                  <a:lnTo>
                    <a:pt x="481144" y="17917"/>
                  </a:lnTo>
                  <a:lnTo>
                    <a:pt x="487264" y="16783"/>
                  </a:lnTo>
                  <a:lnTo>
                    <a:pt x="493838" y="15875"/>
                  </a:lnTo>
                  <a:lnTo>
                    <a:pt x="500186" y="14968"/>
                  </a:lnTo>
                  <a:lnTo>
                    <a:pt x="506759" y="14514"/>
                  </a:lnTo>
                  <a:lnTo>
                    <a:pt x="513333" y="14287"/>
                  </a:lnTo>
                  <a:close/>
                  <a:moveTo>
                    <a:pt x="2026444" y="0"/>
                  </a:moveTo>
                  <a:lnTo>
                    <a:pt x="2033018" y="227"/>
                  </a:lnTo>
                  <a:lnTo>
                    <a:pt x="2039592" y="454"/>
                  </a:lnTo>
                  <a:lnTo>
                    <a:pt x="2046166" y="1134"/>
                  </a:lnTo>
                  <a:lnTo>
                    <a:pt x="2052740" y="1814"/>
                  </a:lnTo>
                  <a:lnTo>
                    <a:pt x="2059087" y="2948"/>
                  </a:lnTo>
                  <a:lnTo>
                    <a:pt x="2065434" y="3855"/>
                  </a:lnTo>
                  <a:lnTo>
                    <a:pt x="2071555" y="5216"/>
                  </a:lnTo>
                  <a:lnTo>
                    <a:pt x="2077902" y="6577"/>
                  </a:lnTo>
                  <a:lnTo>
                    <a:pt x="2084022" y="8164"/>
                  </a:lnTo>
                  <a:lnTo>
                    <a:pt x="2090369" y="10205"/>
                  </a:lnTo>
                  <a:lnTo>
                    <a:pt x="2096263" y="12246"/>
                  </a:lnTo>
                  <a:lnTo>
                    <a:pt x="2102384" y="14514"/>
                  </a:lnTo>
                  <a:lnTo>
                    <a:pt x="2108278" y="16782"/>
                  </a:lnTo>
                  <a:lnTo>
                    <a:pt x="2114171" y="19277"/>
                  </a:lnTo>
                  <a:lnTo>
                    <a:pt x="2120065" y="21998"/>
                  </a:lnTo>
                  <a:lnTo>
                    <a:pt x="2125506" y="24946"/>
                  </a:lnTo>
                  <a:lnTo>
                    <a:pt x="2131399" y="28121"/>
                  </a:lnTo>
                  <a:lnTo>
                    <a:pt x="2137067" y="31296"/>
                  </a:lnTo>
                  <a:lnTo>
                    <a:pt x="2142507" y="34698"/>
                  </a:lnTo>
                  <a:lnTo>
                    <a:pt x="2147947" y="38100"/>
                  </a:lnTo>
                  <a:lnTo>
                    <a:pt x="2153388" y="41955"/>
                  </a:lnTo>
                  <a:lnTo>
                    <a:pt x="2158602" y="45811"/>
                  </a:lnTo>
                  <a:lnTo>
                    <a:pt x="2164042" y="49893"/>
                  </a:lnTo>
                  <a:lnTo>
                    <a:pt x="2169029" y="53975"/>
                  </a:lnTo>
                  <a:lnTo>
                    <a:pt x="2174016" y="58284"/>
                  </a:lnTo>
                  <a:lnTo>
                    <a:pt x="2179003" y="62593"/>
                  </a:lnTo>
                  <a:lnTo>
                    <a:pt x="2183764" y="67355"/>
                  </a:lnTo>
                  <a:lnTo>
                    <a:pt x="2188751" y="71891"/>
                  </a:lnTo>
                  <a:lnTo>
                    <a:pt x="2193284" y="77107"/>
                  </a:lnTo>
                  <a:lnTo>
                    <a:pt x="2197818" y="82096"/>
                  </a:lnTo>
                  <a:lnTo>
                    <a:pt x="2202352" y="87086"/>
                  </a:lnTo>
                  <a:lnTo>
                    <a:pt x="2206659" y="92529"/>
                  </a:lnTo>
                  <a:lnTo>
                    <a:pt x="2210966" y="97745"/>
                  </a:lnTo>
                  <a:lnTo>
                    <a:pt x="2215046" y="103188"/>
                  </a:lnTo>
                  <a:lnTo>
                    <a:pt x="2219127" y="109084"/>
                  </a:lnTo>
                  <a:lnTo>
                    <a:pt x="2223207" y="114980"/>
                  </a:lnTo>
                  <a:lnTo>
                    <a:pt x="2227061" y="120650"/>
                  </a:lnTo>
                  <a:lnTo>
                    <a:pt x="2230687" y="126773"/>
                  </a:lnTo>
                  <a:lnTo>
                    <a:pt x="2234314" y="132896"/>
                  </a:lnTo>
                  <a:lnTo>
                    <a:pt x="2237941" y="139020"/>
                  </a:lnTo>
                  <a:lnTo>
                    <a:pt x="2241115" y="145370"/>
                  </a:lnTo>
                  <a:lnTo>
                    <a:pt x="2244515" y="151720"/>
                  </a:lnTo>
                  <a:lnTo>
                    <a:pt x="2247462" y="158297"/>
                  </a:lnTo>
                  <a:lnTo>
                    <a:pt x="2250409" y="165100"/>
                  </a:lnTo>
                  <a:lnTo>
                    <a:pt x="2253583" y="171677"/>
                  </a:lnTo>
                  <a:lnTo>
                    <a:pt x="2256303" y="178480"/>
                  </a:lnTo>
                  <a:lnTo>
                    <a:pt x="2258796" y="185511"/>
                  </a:lnTo>
                  <a:lnTo>
                    <a:pt x="2261290" y="192541"/>
                  </a:lnTo>
                  <a:lnTo>
                    <a:pt x="2263557" y="199798"/>
                  </a:lnTo>
                  <a:lnTo>
                    <a:pt x="2265824" y="206829"/>
                  </a:lnTo>
                  <a:lnTo>
                    <a:pt x="2267864" y="214086"/>
                  </a:lnTo>
                  <a:lnTo>
                    <a:pt x="2269904" y="221343"/>
                  </a:lnTo>
                  <a:lnTo>
                    <a:pt x="2271717" y="229054"/>
                  </a:lnTo>
                  <a:lnTo>
                    <a:pt x="2273078" y="236538"/>
                  </a:lnTo>
                  <a:lnTo>
                    <a:pt x="2274664" y="244022"/>
                  </a:lnTo>
                  <a:lnTo>
                    <a:pt x="2276251" y="251732"/>
                  </a:lnTo>
                  <a:lnTo>
                    <a:pt x="2277158" y="259443"/>
                  </a:lnTo>
                  <a:lnTo>
                    <a:pt x="2278518" y="267154"/>
                  </a:lnTo>
                  <a:lnTo>
                    <a:pt x="2278638" y="268548"/>
                  </a:lnTo>
                  <a:lnTo>
                    <a:pt x="2279424" y="268288"/>
                  </a:lnTo>
                  <a:lnTo>
                    <a:pt x="2280331" y="268288"/>
                  </a:lnTo>
                  <a:lnTo>
                    <a:pt x="2281692" y="268288"/>
                  </a:lnTo>
                  <a:lnTo>
                    <a:pt x="2282826" y="268738"/>
                  </a:lnTo>
                  <a:lnTo>
                    <a:pt x="2285093" y="269639"/>
                  </a:lnTo>
                  <a:lnTo>
                    <a:pt x="2287361" y="271215"/>
                  </a:lnTo>
                  <a:lnTo>
                    <a:pt x="2289402" y="273466"/>
                  </a:lnTo>
                  <a:lnTo>
                    <a:pt x="2291443" y="275943"/>
                  </a:lnTo>
                  <a:lnTo>
                    <a:pt x="2293485" y="278869"/>
                  </a:lnTo>
                  <a:lnTo>
                    <a:pt x="2295299" y="282472"/>
                  </a:lnTo>
                  <a:lnTo>
                    <a:pt x="2296660" y="286524"/>
                  </a:lnTo>
                  <a:lnTo>
                    <a:pt x="2298247" y="291027"/>
                  </a:lnTo>
                  <a:lnTo>
                    <a:pt x="2299608" y="295755"/>
                  </a:lnTo>
                  <a:lnTo>
                    <a:pt x="2300742" y="300708"/>
                  </a:lnTo>
                  <a:lnTo>
                    <a:pt x="2301876" y="306111"/>
                  </a:lnTo>
                  <a:lnTo>
                    <a:pt x="2302556" y="311964"/>
                  </a:lnTo>
                  <a:lnTo>
                    <a:pt x="2303010" y="317818"/>
                  </a:lnTo>
                  <a:lnTo>
                    <a:pt x="2303236" y="323897"/>
                  </a:lnTo>
                  <a:lnTo>
                    <a:pt x="2303463" y="330200"/>
                  </a:lnTo>
                  <a:lnTo>
                    <a:pt x="2303236" y="336504"/>
                  </a:lnTo>
                  <a:lnTo>
                    <a:pt x="2303010" y="342808"/>
                  </a:lnTo>
                  <a:lnTo>
                    <a:pt x="2302556" y="348662"/>
                  </a:lnTo>
                  <a:lnTo>
                    <a:pt x="2301876" y="354290"/>
                  </a:lnTo>
                  <a:lnTo>
                    <a:pt x="2300742" y="359918"/>
                  </a:lnTo>
                  <a:lnTo>
                    <a:pt x="2299608" y="364871"/>
                  </a:lnTo>
                  <a:lnTo>
                    <a:pt x="2298247" y="369599"/>
                  </a:lnTo>
                  <a:lnTo>
                    <a:pt x="2296660" y="373877"/>
                  </a:lnTo>
                  <a:lnTo>
                    <a:pt x="2295299" y="377929"/>
                  </a:lnTo>
                  <a:lnTo>
                    <a:pt x="2293485" y="381306"/>
                  </a:lnTo>
                  <a:lnTo>
                    <a:pt x="2291443" y="384683"/>
                  </a:lnTo>
                  <a:lnTo>
                    <a:pt x="2289402" y="387160"/>
                  </a:lnTo>
                  <a:lnTo>
                    <a:pt x="2287361" y="389411"/>
                  </a:lnTo>
                  <a:lnTo>
                    <a:pt x="2285093" y="390987"/>
                  </a:lnTo>
                  <a:lnTo>
                    <a:pt x="2282826" y="391663"/>
                  </a:lnTo>
                  <a:lnTo>
                    <a:pt x="2281692" y="391888"/>
                  </a:lnTo>
                  <a:lnTo>
                    <a:pt x="2280331" y="392113"/>
                  </a:lnTo>
                  <a:lnTo>
                    <a:pt x="2279424" y="391888"/>
                  </a:lnTo>
                  <a:lnTo>
                    <a:pt x="2278063" y="391663"/>
                  </a:lnTo>
                  <a:lnTo>
                    <a:pt x="2275795" y="390987"/>
                  </a:lnTo>
                  <a:lnTo>
                    <a:pt x="2273928" y="389690"/>
                  </a:lnTo>
                  <a:lnTo>
                    <a:pt x="2273078" y="393700"/>
                  </a:lnTo>
                  <a:lnTo>
                    <a:pt x="2271717" y="401411"/>
                  </a:lnTo>
                  <a:lnTo>
                    <a:pt x="2269904" y="408895"/>
                  </a:lnTo>
                  <a:lnTo>
                    <a:pt x="2267864" y="416152"/>
                  </a:lnTo>
                  <a:lnTo>
                    <a:pt x="2265824" y="423636"/>
                  </a:lnTo>
                  <a:lnTo>
                    <a:pt x="2263557" y="430666"/>
                  </a:lnTo>
                  <a:lnTo>
                    <a:pt x="2261290" y="437697"/>
                  </a:lnTo>
                  <a:lnTo>
                    <a:pt x="2258796" y="444727"/>
                  </a:lnTo>
                  <a:lnTo>
                    <a:pt x="2256303" y="451757"/>
                  </a:lnTo>
                  <a:lnTo>
                    <a:pt x="2253583" y="458561"/>
                  </a:lnTo>
                  <a:lnTo>
                    <a:pt x="2250409" y="465138"/>
                  </a:lnTo>
                  <a:lnTo>
                    <a:pt x="2247462" y="471941"/>
                  </a:lnTo>
                  <a:lnTo>
                    <a:pt x="2244515" y="478518"/>
                  </a:lnTo>
                  <a:lnTo>
                    <a:pt x="2241115" y="484868"/>
                  </a:lnTo>
                  <a:lnTo>
                    <a:pt x="2237941" y="491218"/>
                  </a:lnTo>
                  <a:lnTo>
                    <a:pt x="2234314" y="497568"/>
                  </a:lnTo>
                  <a:lnTo>
                    <a:pt x="2230687" y="503691"/>
                  </a:lnTo>
                  <a:lnTo>
                    <a:pt x="2227061" y="509588"/>
                  </a:lnTo>
                  <a:lnTo>
                    <a:pt x="2223207" y="515484"/>
                  </a:lnTo>
                  <a:lnTo>
                    <a:pt x="2219127" y="521154"/>
                  </a:lnTo>
                  <a:lnTo>
                    <a:pt x="2215046" y="527050"/>
                  </a:lnTo>
                  <a:lnTo>
                    <a:pt x="2210966" y="532720"/>
                  </a:lnTo>
                  <a:lnTo>
                    <a:pt x="2206659" y="537936"/>
                  </a:lnTo>
                  <a:lnTo>
                    <a:pt x="2202352" y="543152"/>
                  </a:lnTo>
                  <a:lnTo>
                    <a:pt x="2197818" y="548368"/>
                  </a:lnTo>
                  <a:lnTo>
                    <a:pt x="2193284" y="553357"/>
                  </a:lnTo>
                  <a:lnTo>
                    <a:pt x="2188751" y="558347"/>
                  </a:lnTo>
                  <a:lnTo>
                    <a:pt x="2183764" y="562882"/>
                  </a:lnTo>
                  <a:lnTo>
                    <a:pt x="2179003" y="567645"/>
                  </a:lnTo>
                  <a:lnTo>
                    <a:pt x="2174016" y="571954"/>
                  </a:lnTo>
                  <a:lnTo>
                    <a:pt x="2169029" y="576263"/>
                  </a:lnTo>
                  <a:lnTo>
                    <a:pt x="2164042" y="580572"/>
                  </a:lnTo>
                  <a:lnTo>
                    <a:pt x="2158602" y="584654"/>
                  </a:lnTo>
                  <a:lnTo>
                    <a:pt x="2153388" y="588283"/>
                  </a:lnTo>
                  <a:lnTo>
                    <a:pt x="2147947" y="592138"/>
                  </a:lnTo>
                  <a:lnTo>
                    <a:pt x="2142507" y="595766"/>
                  </a:lnTo>
                  <a:lnTo>
                    <a:pt x="2137067" y="598941"/>
                  </a:lnTo>
                  <a:lnTo>
                    <a:pt x="2131399" y="602343"/>
                  </a:lnTo>
                  <a:lnTo>
                    <a:pt x="2125506" y="605291"/>
                  </a:lnTo>
                  <a:lnTo>
                    <a:pt x="2120065" y="608240"/>
                  </a:lnTo>
                  <a:lnTo>
                    <a:pt x="2114171" y="611188"/>
                  </a:lnTo>
                  <a:lnTo>
                    <a:pt x="2108278" y="613683"/>
                  </a:lnTo>
                  <a:lnTo>
                    <a:pt x="2102384" y="615950"/>
                  </a:lnTo>
                  <a:lnTo>
                    <a:pt x="2096263" y="618218"/>
                  </a:lnTo>
                  <a:lnTo>
                    <a:pt x="2090369" y="620259"/>
                  </a:lnTo>
                  <a:lnTo>
                    <a:pt x="2084022" y="622300"/>
                  </a:lnTo>
                  <a:lnTo>
                    <a:pt x="2077902" y="623661"/>
                  </a:lnTo>
                  <a:lnTo>
                    <a:pt x="2071555" y="625249"/>
                  </a:lnTo>
                  <a:lnTo>
                    <a:pt x="2065434" y="626609"/>
                  </a:lnTo>
                  <a:lnTo>
                    <a:pt x="2059087" y="627743"/>
                  </a:lnTo>
                  <a:lnTo>
                    <a:pt x="2052740" y="628424"/>
                  </a:lnTo>
                  <a:lnTo>
                    <a:pt x="2046166" y="629331"/>
                  </a:lnTo>
                  <a:lnTo>
                    <a:pt x="2039592" y="629784"/>
                  </a:lnTo>
                  <a:lnTo>
                    <a:pt x="2033018" y="630011"/>
                  </a:lnTo>
                  <a:lnTo>
                    <a:pt x="2026444" y="630238"/>
                  </a:lnTo>
                  <a:lnTo>
                    <a:pt x="2019870" y="630011"/>
                  </a:lnTo>
                  <a:lnTo>
                    <a:pt x="2013297" y="629784"/>
                  </a:lnTo>
                  <a:lnTo>
                    <a:pt x="2006949" y="629331"/>
                  </a:lnTo>
                  <a:lnTo>
                    <a:pt x="2000602" y="628424"/>
                  </a:lnTo>
                  <a:lnTo>
                    <a:pt x="1994255" y="627743"/>
                  </a:lnTo>
                  <a:lnTo>
                    <a:pt x="1987681" y="626609"/>
                  </a:lnTo>
                  <a:lnTo>
                    <a:pt x="1981334" y="625249"/>
                  </a:lnTo>
                  <a:lnTo>
                    <a:pt x="1975213" y="623661"/>
                  </a:lnTo>
                  <a:lnTo>
                    <a:pt x="1968866" y="622300"/>
                  </a:lnTo>
                  <a:lnTo>
                    <a:pt x="1962972" y="620259"/>
                  </a:lnTo>
                  <a:lnTo>
                    <a:pt x="1956852" y="618218"/>
                  </a:lnTo>
                  <a:lnTo>
                    <a:pt x="1950731" y="615950"/>
                  </a:lnTo>
                  <a:lnTo>
                    <a:pt x="1944838" y="613683"/>
                  </a:lnTo>
                  <a:lnTo>
                    <a:pt x="1938944" y="611188"/>
                  </a:lnTo>
                  <a:lnTo>
                    <a:pt x="1933050" y="608240"/>
                  </a:lnTo>
                  <a:lnTo>
                    <a:pt x="1927383" y="605291"/>
                  </a:lnTo>
                  <a:lnTo>
                    <a:pt x="1921716" y="602343"/>
                  </a:lnTo>
                  <a:lnTo>
                    <a:pt x="1916049" y="598941"/>
                  </a:lnTo>
                  <a:lnTo>
                    <a:pt x="1910381" y="595766"/>
                  </a:lnTo>
                  <a:lnTo>
                    <a:pt x="1905168" y="592138"/>
                  </a:lnTo>
                  <a:lnTo>
                    <a:pt x="1899954" y="588283"/>
                  </a:lnTo>
                  <a:lnTo>
                    <a:pt x="1894514" y="584654"/>
                  </a:lnTo>
                  <a:lnTo>
                    <a:pt x="1889300" y="580572"/>
                  </a:lnTo>
                  <a:lnTo>
                    <a:pt x="1884313" y="576263"/>
                  </a:lnTo>
                  <a:lnTo>
                    <a:pt x="1879099" y="571954"/>
                  </a:lnTo>
                  <a:lnTo>
                    <a:pt x="1874112" y="567645"/>
                  </a:lnTo>
                  <a:lnTo>
                    <a:pt x="1869352" y="562882"/>
                  </a:lnTo>
                  <a:lnTo>
                    <a:pt x="1864591" y="558347"/>
                  </a:lnTo>
                  <a:lnTo>
                    <a:pt x="1859831" y="553357"/>
                  </a:lnTo>
                  <a:lnTo>
                    <a:pt x="1855297" y="548368"/>
                  </a:lnTo>
                  <a:lnTo>
                    <a:pt x="1850763" y="543152"/>
                  </a:lnTo>
                  <a:lnTo>
                    <a:pt x="1846456" y="537936"/>
                  </a:lnTo>
                  <a:lnTo>
                    <a:pt x="1842149" y="532720"/>
                  </a:lnTo>
                  <a:lnTo>
                    <a:pt x="1838069" y="527050"/>
                  </a:lnTo>
                  <a:lnTo>
                    <a:pt x="1833989" y="521154"/>
                  </a:lnTo>
                  <a:lnTo>
                    <a:pt x="1829908" y="515484"/>
                  </a:lnTo>
                  <a:lnTo>
                    <a:pt x="1826281" y="509588"/>
                  </a:lnTo>
                  <a:lnTo>
                    <a:pt x="1822428" y="503691"/>
                  </a:lnTo>
                  <a:lnTo>
                    <a:pt x="1818801" y="497568"/>
                  </a:lnTo>
                  <a:lnTo>
                    <a:pt x="1815400" y="491218"/>
                  </a:lnTo>
                  <a:lnTo>
                    <a:pt x="1811774" y="484868"/>
                  </a:lnTo>
                  <a:lnTo>
                    <a:pt x="1808827" y="478518"/>
                  </a:lnTo>
                  <a:lnTo>
                    <a:pt x="1805426" y="471941"/>
                  </a:lnTo>
                  <a:lnTo>
                    <a:pt x="1802479" y="465138"/>
                  </a:lnTo>
                  <a:lnTo>
                    <a:pt x="1799759" y="458561"/>
                  </a:lnTo>
                  <a:lnTo>
                    <a:pt x="1797039" y="451757"/>
                  </a:lnTo>
                  <a:lnTo>
                    <a:pt x="1794545" y="444727"/>
                  </a:lnTo>
                  <a:lnTo>
                    <a:pt x="1791825" y="437697"/>
                  </a:lnTo>
                  <a:lnTo>
                    <a:pt x="1789332" y="430666"/>
                  </a:lnTo>
                  <a:lnTo>
                    <a:pt x="1787292" y="423636"/>
                  </a:lnTo>
                  <a:lnTo>
                    <a:pt x="1785025" y="416152"/>
                  </a:lnTo>
                  <a:lnTo>
                    <a:pt x="1783438" y="408895"/>
                  </a:lnTo>
                  <a:lnTo>
                    <a:pt x="1781624" y="401411"/>
                  </a:lnTo>
                  <a:lnTo>
                    <a:pt x="1779811" y="393700"/>
                  </a:lnTo>
                  <a:lnTo>
                    <a:pt x="1778682" y="388377"/>
                  </a:lnTo>
                  <a:lnTo>
                    <a:pt x="1777853" y="389411"/>
                  </a:lnTo>
                  <a:lnTo>
                    <a:pt x="1775596" y="390987"/>
                  </a:lnTo>
                  <a:lnTo>
                    <a:pt x="1773114" y="391663"/>
                  </a:lnTo>
                  <a:lnTo>
                    <a:pt x="1771986" y="391888"/>
                  </a:lnTo>
                  <a:lnTo>
                    <a:pt x="1770632" y="392113"/>
                  </a:lnTo>
                  <a:lnTo>
                    <a:pt x="1769729" y="391888"/>
                  </a:lnTo>
                  <a:lnTo>
                    <a:pt x="1768375" y="391663"/>
                  </a:lnTo>
                  <a:lnTo>
                    <a:pt x="1766118" y="390987"/>
                  </a:lnTo>
                  <a:lnTo>
                    <a:pt x="1763861" y="389411"/>
                  </a:lnTo>
                  <a:lnTo>
                    <a:pt x="1761830" y="387160"/>
                  </a:lnTo>
                  <a:lnTo>
                    <a:pt x="1760025" y="384683"/>
                  </a:lnTo>
                  <a:lnTo>
                    <a:pt x="1757994" y="381306"/>
                  </a:lnTo>
                  <a:lnTo>
                    <a:pt x="1756188" y="377929"/>
                  </a:lnTo>
                  <a:lnTo>
                    <a:pt x="1754609" y="373877"/>
                  </a:lnTo>
                  <a:lnTo>
                    <a:pt x="1753029" y="369599"/>
                  </a:lnTo>
                  <a:lnTo>
                    <a:pt x="1751675" y="364871"/>
                  </a:lnTo>
                  <a:lnTo>
                    <a:pt x="1750546" y="359918"/>
                  </a:lnTo>
                  <a:lnTo>
                    <a:pt x="1749644" y="354290"/>
                  </a:lnTo>
                  <a:lnTo>
                    <a:pt x="1748967" y="348662"/>
                  </a:lnTo>
                  <a:lnTo>
                    <a:pt x="1748290" y="342808"/>
                  </a:lnTo>
                  <a:lnTo>
                    <a:pt x="1747838" y="336504"/>
                  </a:lnTo>
                  <a:lnTo>
                    <a:pt x="1747838" y="330200"/>
                  </a:lnTo>
                  <a:lnTo>
                    <a:pt x="1747838" y="323897"/>
                  </a:lnTo>
                  <a:lnTo>
                    <a:pt x="1748290" y="317818"/>
                  </a:lnTo>
                  <a:lnTo>
                    <a:pt x="1748967" y="311964"/>
                  </a:lnTo>
                  <a:lnTo>
                    <a:pt x="1749644" y="306111"/>
                  </a:lnTo>
                  <a:lnTo>
                    <a:pt x="1750546" y="300708"/>
                  </a:lnTo>
                  <a:lnTo>
                    <a:pt x="1751675" y="295755"/>
                  </a:lnTo>
                  <a:lnTo>
                    <a:pt x="1753029" y="291027"/>
                  </a:lnTo>
                  <a:lnTo>
                    <a:pt x="1754609" y="286524"/>
                  </a:lnTo>
                  <a:lnTo>
                    <a:pt x="1756188" y="282472"/>
                  </a:lnTo>
                  <a:lnTo>
                    <a:pt x="1757994" y="278869"/>
                  </a:lnTo>
                  <a:lnTo>
                    <a:pt x="1760025" y="275943"/>
                  </a:lnTo>
                  <a:lnTo>
                    <a:pt x="1761830" y="273466"/>
                  </a:lnTo>
                  <a:lnTo>
                    <a:pt x="1763861" y="271215"/>
                  </a:lnTo>
                  <a:lnTo>
                    <a:pt x="1766118" y="269639"/>
                  </a:lnTo>
                  <a:lnTo>
                    <a:pt x="1768375" y="268738"/>
                  </a:lnTo>
                  <a:lnTo>
                    <a:pt x="1769729" y="268288"/>
                  </a:lnTo>
                  <a:lnTo>
                    <a:pt x="1770632" y="268288"/>
                  </a:lnTo>
                  <a:lnTo>
                    <a:pt x="1771986" y="268288"/>
                  </a:lnTo>
                  <a:lnTo>
                    <a:pt x="1773114" y="268738"/>
                  </a:lnTo>
                  <a:lnTo>
                    <a:pt x="1774524" y="269250"/>
                  </a:lnTo>
                  <a:lnTo>
                    <a:pt x="1774824" y="267154"/>
                  </a:lnTo>
                  <a:lnTo>
                    <a:pt x="1775731" y="259443"/>
                  </a:lnTo>
                  <a:lnTo>
                    <a:pt x="1777091" y="251732"/>
                  </a:lnTo>
                  <a:lnTo>
                    <a:pt x="1778224" y="244022"/>
                  </a:lnTo>
                  <a:lnTo>
                    <a:pt x="1779811" y="236538"/>
                  </a:lnTo>
                  <a:lnTo>
                    <a:pt x="1781624" y="229054"/>
                  </a:lnTo>
                  <a:lnTo>
                    <a:pt x="1783438" y="221343"/>
                  </a:lnTo>
                  <a:lnTo>
                    <a:pt x="1785025" y="214086"/>
                  </a:lnTo>
                  <a:lnTo>
                    <a:pt x="1787292" y="206829"/>
                  </a:lnTo>
                  <a:lnTo>
                    <a:pt x="1789332" y="199798"/>
                  </a:lnTo>
                  <a:lnTo>
                    <a:pt x="1791825" y="192541"/>
                  </a:lnTo>
                  <a:lnTo>
                    <a:pt x="1794545" y="185511"/>
                  </a:lnTo>
                  <a:lnTo>
                    <a:pt x="1797039" y="178480"/>
                  </a:lnTo>
                  <a:lnTo>
                    <a:pt x="1799759" y="171677"/>
                  </a:lnTo>
                  <a:lnTo>
                    <a:pt x="1802479" y="165100"/>
                  </a:lnTo>
                  <a:lnTo>
                    <a:pt x="1805426" y="158297"/>
                  </a:lnTo>
                  <a:lnTo>
                    <a:pt x="1808827" y="151720"/>
                  </a:lnTo>
                  <a:lnTo>
                    <a:pt x="1811774" y="145370"/>
                  </a:lnTo>
                  <a:lnTo>
                    <a:pt x="1815400" y="139020"/>
                  </a:lnTo>
                  <a:lnTo>
                    <a:pt x="1818801" y="132896"/>
                  </a:lnTo>
                  <a:lnTo>
                    <a:pt x="1822428" y="126773"/>
                  </a:lnTo>
                  <a:lnTo>
                    <a:pt x="1826281" y="120650"/>
                  </a:lnTo>
                  <a:lnTo>
                    <a:pt x="1829908" y="114980"/>
                  </a:lnTo>
                  <a:lnTo>
                    <a:pt x="1833989" y="109084"/>
                  </a:lnTo>
                  <a:lnTo>
                    <a:pt x="1838069" y="103188"/>
                  </a:lnTo>
                  <a:lnTo>
                    <a:pt x="1842149" y="97745"/>
                  </a:lnTo>
                  <a:lnTo>
                    <a:pt x="1846456" y="92529"/>
                  </a:lnTo>
                  <a:lnTo>
                    <a:pt x="1850763" y="87086"/>
                  </a:lnTo>
                  <a:lnTo>
                    <a:pt x="1855297" y="82096"/>
                  </a:lnTo>
                  <a:lnTo>
                    <a:pt x="1859831" y="77107"/>
                  </a:lnTo>
                  <a:lnTo>
                    <a:pt x="1864591" y="71891"/>
                  </a:lnTo>
                  <a:lnTo>
                    <a:pt x="1869352" y="67355"/>
                  </a:lnTo>
                  <a:lnTo>
                    <a:pt x="1874112" y="62593"/>
                  </a:lnTo>
                  <a:lnTo>
                    <a:pt x="1879099" y="58284"/>
                  </a:lnTo>
                  <a:lnTo>
                    <a:pt x="1884313" y="53975"/>
                  </a:lnTo>
                  <a:lnTo>
                    <a:pt x="1889300" y="49893"/>
                  </a:lnTo>
                  <a:lnTo>
                    <a:pt x="1894514" y="45811"/>
                  </a:lnTo>
                  <a:lnTo>
                    <a:pt x="1899954" y="41955"/>
                  </a:lnTo>
                  <a:lnTo>
                    <a:pt x="1905168" y="38100"/>
                  </a:lnTo>
                  <a:lnTo>
                    <a:pt x="1910381" y="34698"/>
                  </a:lnTo>
                  <a:lnTo>
                    <a:pt x="1916049" y="31296"/>
                  </a:lnTo>
                  <a:lnTo>
                    <a:pt x="1921716" y="28121"/>
                  </a:lnTo>
                  <a:lnTo>
                    <a:pt x="1927383" y="24946"/>
                  </a:lnTo>
                  <a:lnTo>
                    <a:pt x="1933050" y="21998"/>
                  </a:lnTo>
                  <a:lnTo>
                    <a:pt x="1938944" y="19277"/>
                  </a:lnTo>
                  <a:lnTo>
                    <a:pt x="1944838" y="16782"/>
                  </a:lnTo>
                  <a:lnTo>
                    <a:pt x="1950731" y="14514"/>
                  </a:lnTo>
                  <a:lnTo>
                    <a:pt x="1956852" y="12246"/>
                  </a:lnTo>
                  <a:lnTo>
                    <a:pt x="1962972" y="10205"/>
                  </a:lnTo>
                  <a:lnTo>
                    <a:pt x="1968866" y="8164"/>
                  </a:lnTo>
                  <a:lnTo>
                    <a:pt x="1975213" y="6577"/>
                  </a:lnTo>
                  <a:lnTo>
                    <a:pt x="1981334" y="5216"/>
                  </a:lnTo>
                  <a:lnTo>
                    <a:pt x="1987681" y="3855"/>
                  </a:lnTo>
                  <a:lnTo>
                    <a:pt x="1994255" y="2948"/>
                  </a:lnTo>
                  <a:lnTo>
                    <a:pt x="2000602" y="1814"/>
                  </a:lnTo>
                  <a:lnTo>
                    <a:pt x="2006949" y="1134"/>
                  </a:lnTo>
                  <a:lnTo>
                    <a:pt x="2013297" y="454"/>
                  </a:lnTo>
                  <a:lnTo>
                    <a:pt x="2019870" y="227"/>
                  </a:lnTo>
                  <a:lnTo>
                    <a:pt x="20264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28"/>
          <p:cNvSpPr/>
          <p:nvPr/>
        </p:nvSpPr>
        <p:spPr>
          <a:xfrm>
            <a:off x="852488" y="1825625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8"/>
          <p:cNvSpPr/>
          <p:nvPr/>
        </p:nvSpPr>
        <p:spPr>
          <a:xfrm>
            <a:off x="4498800" y="994696"/>
            <a:ext cx="7514784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●9/07 (</a:t>
            </a:r>
            <a:r>
              <a:rPr lang="zh-TW" sz="2400">
                <a:solidFill>
                  <a:srgbClr val="0070C0"/>
                </a:solidFill>
              </a:rPr>
              <a:t>四</a:t>
            </a:r>
            <a:r>
              <a:rPr lang="zh-TW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) 校內3Q達人開始收件(10/7止)</a:t>
            </a:r>
            <a:endParaRPr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70C0"/>
                </a:solidFill>
              </a:rPr>
              <a:t>●</a:t>
            </a:r>
            <a:r>
              <a:rPr lang="zh-TW" sz="2400">
                <a:solidFill>
                  <a:srgbClr val="0070C0"/>
                </a:solidFill>
              </a:rPr>
              <a:t>9/15 (五) 加利利課後陪讀班申請截止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● 9/15 (五) 18:00-19:00 班親會</a:t>
            </a:r>
            <a:br>
              <a:rPr lang="zh-TW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● 9/20 (三)  教師輔導知能暨家庭教育</a:t>
            </a:r>
            <a:r>
              <a:rPr lang="zh-TW" sz="2400">
                <a:solidFill>
                  <a:srgbClr val="0070C0"/>
                </a:solidFill>
              </a:rPr>
              <a:t>週三</a:t>
            </a:r>
            <a:r>
              <a:rPr lang="zh-TW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研習-陳志恆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● 9/22 (五) 多元型態家庭教育計畫-童心共融桌遊趣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● 9/28 (三) 教師節活動</a:t>
            </a:r>
            <a:endParaRPr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● 11月 生命教育及</a:t>
            </a:r>
            <a:r>
              <a:rPr lang="zh-TW" sz="2400">
                <a:solidFill>
                  <a:srgbClr val="0070C0"/>
                </a:solidFill>
              </a:rPr>
              <a:t>生命鬥士、</a:t>
            </a:r>
            <a:r>
              <a:rPr lang="zh-TW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身心障礙教育宣導活動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● 11-12月 性平教育宣導活動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● 11/21(二) 家庭教育優質化課程開始(家長)</a:t>
            </a:r>
            <a:r>
              <a:rPr lang="zh-TW" sz="2400">
                <a:solidFill>
                  <a:srgbClr val="0070C0"/>
                </a:solidFill>
              </a:rPr>
              <a:t>*3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● 12 月 四年級瑞文氏測驗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● 12/6 (三)教師性平研習-黃木姻校長</a:t>
            </a:r>
            <a:endParaRPr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● 12/9 (六)親職教育講座-打造自主學習力：培養孩子終身受用的學習習慣(家長)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p28"/>
          <p:cNvPicPr preferRelativeResize="0"/>
          <p:nvPr/>
        </p:nvPicPr>
        <p:blipFill rotWithShape="1">
          <a:blip r:embed="rId3">
            <a:alphaModFix/>
          </a:blip>
          <a:srcRect b="28625" l="0" r="0" t="33469"/>
          <a:stretch/>
        </p:blipFill>
        <p:spPr>
          <a:xfrm>
            <a:off x="6853967" y="35801"/>
            <a:ext cx="1739722" cy="760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29"/>
          <p:cNvPicPr preferRelativeResize="0"/>
          <p:nvPr/>
        </p:nvPicPr>
        <p:blipFill rotWithShape="1">
          <a:blip r:embed="rId3">
            <a:alphaModFix/>
          </a:blip>
          <a:srcRect b="0" l="0" r="27110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"/>
            <a:ext cx="15450096" cy="63345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4" name="Google Shape;504;p29"/>
          <p:cNvGrpSpPr/>
          <p:nvPr/>
        </p:nvGrpSpPr>
        <p:grpSpPr>
          <a:xfrm>
            <a:off x="1881807" y="4273924"/>
            <a:ext cx="6416625" cy="2113623"/>
            <a:chOff x="4805169" y="3003803"/>
            <a:chExt cx="2581661" cy="850394"/>
          </a:xfrm>
        </p:grpSpPr>
        <p:pic>
          <p:nvPicPr>
            <p:cNvPr id="505" name="Google Shape;505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41491" y="3022091"/>
              <a:ext cx="509017" cy="81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805169" y="3003803"/>
              <a:ext cx="2581661" cy="8503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7" name="Google Shape;50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6042" y="3732325"/>
            <a:ext cx="1221693" cy="1953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26518" y="379335"/>
            <a:ext cx="2584188" cy="647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2877312"/>
            <a:ext cx="12192000" cy="3980688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29"/>
          <p:cNvSpPr txBox="1"/>
          <p:nvPr/>
        </p:nvSpPr>
        <p:spPr>
          <a:xfrm>
            <a:off x="6486815" y="3429000"/>
            <a:ext cx="34852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865B3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若有相關疑問 歡迎到輔導室詢問</a:t>
            </a:r>
            <a:endParaRPr b="1" sz="1800">
              <a:solidFill>
                <a:srgbClr val="865B3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11" name="Google Shape;511;p29"/>
          <p:cNvSpPr txBox="1"/>
          <p:nvPr/>
        </p:nvSpPr>
        <p:spPr>
          <a:xfrm>
            <a:off x="4053296" y="1929618"/>
            <a:ext cx="48670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solidFill>
                  <a:srgbClr val="865B3E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教育路上 攜手前行</a:t>
            </a:r>
            <a:endParaRPr b="1" sz="4400">
              <a:solidFill>
                <a:srgbClr val="865B3E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512" name="Google Shape;512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8657" y="197171"/>
            <a:ext cx="2059689" cy="200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Google Shape;118;p3"/>
          <p:cNvCxnSpPr/>
          <p:nvPr/>
        </p:nvCxnSpPr>
        <p:spPr>
          <a:xfrm rot="-5400000">
            <a:off x="9579822" y="3295746"/>
            <a:ext cx="2217000" cy="186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3"/>
          <p:cNvCxnSpPr/>
          <p:nvPr/>
        </p:nvCxnSpPr>
        <p:spPr>
          <a:xfrm rot="-5400000">
            <a:off x="7372099" y="3295761"/>
            <a:ext cx="2217000" cy="186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p3"/>
          <p:cNvCxnSpPr/>
          <p:nvPr/>
        </p:nvCxnSpPr>
        <p:spPr>
          <a:xfrm flipH="1" rot="5400000">
            <a:off x="2767288" y="3279153"/>
            <a:ext cx="2192700" cy="27300"/>
          </a:xfrm>
          <a:prstGeom prst="bentConnector3">
            <a:avLst>
              <a:gd fmla="val 49997" name="adj1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1" name="Google Shape;121;p3"/>
          <p:cNvSpPr/>
          <p:nvPr/>
        </p:nvSpPr>
        <p:spPr>
          <a:xfrm>
            <a:off x="6934804" y="2930900"/>
            <a:ext cx="439071" cy="509321"/>
          </a:xfrm>
          <a:custGeom>
            <a:rect b="b" l="l" r="r" t="t"/>
            <a:pathLst>
              <a:path extrusionOk="0" h="2143126" w="1854200">
                <a:moveTo>
                  <a:pt x="0" y="2001838"/>
                </a:moveTo>
                <a:lnTo>
                  <a:pt x="134499" y="2001838"/>
                </a:lnTo>
                <a:lnTo>
                  <a:pt x="204788" y="2143126"/>
                </a:lnTo>
                <a:lnTo>
                  <a:pt x="69760" y="2143126"/>
                </a:lnTo>
                <a:lnTo>
                  <a:pt x="0" y="2001838"/>
                </a:lnTo>
                <a:close/>
                <a:moveTo>
                  <a:pt x="928688" y="1830388"/>
                </a:moveTo>
                <a:lnTo>
                  <a:pt x="1063484" y="1830388"/>
                </a:lnTo>
                <a:lnTo>
                  <a:pt x="1219201" y="2143126"/>
                </a:lnTo>
                <a:lnTo>
                  <a:pt x="1084140" y="2143126"/>
                </a:lnTo>
                <a:lnTo>
                  <a:pt x="928688" y="1830388"/>
                </a:lnTo>
                <a:close/>
                <a:moveTo>
                  <a:pt x="673100" y="1830388"/>
                </a:moveTo>
                <a:lnTo>
                  <a:pt x="807773" y="1830388"/>
                </a:lnTo>
                <a:lnTo>
                  <a:pt x="963613" y="2143126"/>
                </a:lnTo>
                <a:lnTo>
                  <a:pt x="828675" y="2143126"/>
                </a:lnTo>
                <a:lnTo>
                  <a:pt x="673100" y="1830388"/>
                </a:lnTo>
                <a:close/>
                <a:moveTo>
                  <a:pt x="415925" y="1830388"/>
                </a:moveTo>
                <a:lnTo>
                  <a:pt x="551334" y="1830388"/>
                </a:lnTo>
                <a:lnTo>
                  <a:pt x="708025" y="2143126"/>
                </a:lnTo>
                <a:lnTo>
                  <a:pt x="572084" y="2143126"/>
                </a:lnTo>
                <a:lnTo>
                  <a:pt x="415925" y="1830388"/>
                </a:lnTo>
                <a:close/>
                <a:moveTo>
                  <a:pt x="160338" y="1830388"/>
                </a:moveTo>
                <a:lnTo>
                  <a:pt x="294889" y="1830388"/>
                </a:lnTo>
                <a:lnTo>
                  <a:pt x="450851" y="2143126"/>
                </a:lnTo>
                <a:lnTo>
                  <a:pt x="315507" y="2143126"/>
                </a:lnTo>
                <a:lnTo>
                  <a:pt x="160338" y="1830388"/>
                </a:lnTo>
                <a:close/>
                <a:moveTo>
                  <a:pt x="1750219" y="1603375"/>
                </a:moveTo>
                <a:lnTo>
                  <a:pt x="1756569" y="1608920"/>
                </a:lnTo>
                <a:lnTo>
                  <a:pt x="1762390" y="1614466"/>
                </a:lnTo>
                <a:lnTo>
                  <a:pt x="1767946" y="1620539"/>
                </a:lnTo>
                <a:lnTo>
                  <a:pt x="1773502" y="1626349"/>
                </a:lnTo>
                <a:lnTo>
                  <a:pt x="1779058" y="1632158"/>
                </a:lnTo>
                <a:lnTo>
                  <a:pt x="1784350" y="1638232"/>
                </a:lnTo>
                <a:lnTo>
                  <a:pt x="1789112" y="1644833"/>
                </a:lnTo>
                <a:lnTo>
                  <a:pt x="1794140" y="1651171"/>
                </a:lnTo>
                <a:lnTo>
                  <a:pt x="1798638" y="1657509"/>
                </a:lnTo>
                <a:lnTo>
                  <a:pt x="1803400" y="1664374"/>
                </a:lnTo>
                <a:lnTo>
                  <a:pt x="1807633" y="1671240"/>
                </a:lnTo>
                <a:lnTo>
                  <a:pt x="1811602" y="1677842"/>
                </a:lnTo>
                <a:lnTo>
                  <a:pt x="1815571" y="1684971"/>
                </a:lnTo>
                <a:lnTo>
                  <a:pt x="1819804" y="1692101"/>
                </a:lnTo>
                <a:lnTo>
                  <a:pt x="1823508" y="1699495"/>
                </a:lnTo>
                <a:lnTo>
                  <a:pt x="1826683" y="1706625"/>
                </a:lnTo>
                <a:lnTo>
                  <a:pt x="1829858" y="1714019"/>
                </a:lnTo>
                <a:lnTo>
                  <a:pt x="1833033" y="1721676"/>
                </a:lnTo>
                <a:lnTo>
                  <a:pt x="1835679" y="1729334"/>
                </a:lnTo>
                <a:lnTo>
                  <a:pt x="1838590" y="1736728"/>
                </a:lnTo>
                <a:lnTo>
                  <a:pt x="1840971" y="1744650"/>
                </a:lnTo>
                <a:lnTo>
                  <a:pt x="1843088" y="1752308"/>
                </a:lnTo>
                <a:lnTo>
                  <a:pt x="1845204" y="1760494"/>
                </a:lnTo>
                <a:lnTo>
                  <a:pt x="1847056" y="1768416"/>
                </a:lnTo>
                <a:lnTo>
                  <a:pt x="1848644" y="1776338"/>
                </a:lnTo>
                <a:lnTo>
                  <a:pt x="1850231" y="1784260"/>
                </a:lnTo>
                <a:lnTo>
                  <a:pt x="1851554" y="1792710"/>
                </a:lnTo>
                <a:lnTo>
                  <a:pt x="1852348" y="1800632"/>
                </a:lnTo>
                <a:lnTo>
                  <a:pt x="1853406" y="1809082"/>
                </a:lnTo>
                <a:lnTo>
                  <a:pt x="1853671" y="1817268"/>
                </a:lnTo>
                <a:lnTo>
                  <a:pt x="1854200" y="1825982"/>
                </a:lnTo>
                <a:lnTo>
                  <a:pt x="1854200" y="1834168"/>
                </a:lnTo>
                <a:lnTo>
                  <a:pt x="1854200" y="1842090"/>
                </a:lnTo>
                <a:lnTo>
                  <a:pt x="1853935" y="1850276"/>
                </a:lnTo>
                <a:lnTo>
                  <a:pt x="1853406" y="1857934"/>
                </a:lnTo>
                <a:lnTo>
                  <a:pt x="1852612" y="1865592"/>
                </a:lnTo>
                <a:lnTo>
                  <a:pt x="1851819" y="1873514"/>
                </a:lnTo>
                <a:lnTo>
                  <a:pt x="1850496" y="1881172"/>
                </a:lnTo>
                <a:lnTo>
                  <a:pt x="1849173" y="1888566"/>
                </a:lnTo>
                <a:lnTo>
                  <a:pt x="1847850" y="1896224"/>
                </a:lnTo>
                <a:lnTo>
                  <a:pt x="1846262" y="1903618"/>
                </a:lnTo>
                <a:lnTo>
                  <a:pt x="1844410" y="1911276"/>
                </a:lnTo>
                <a:lnTo>
                  <a:pt x="1842558" y="1918669"/>
                </a:lnTo>
                <a:lnTo>
                  <a:pt x="1840442" y="1925799"/>
                </a:lnTo>
                <a:lnTo>
                  <a:pt x="1837796" y="1933193"/>
                </a:lnTo>
                <a:lnTo>
                  <a:pt x="1835415" y="1940323"/>
                </a:lnTo>
                <a:lnTo>
                  <a:pt x="1832504" y="1947452"/>
                </a:lnTo>
                <a:lnTo>
                  <a:pt x="1829858" y="1954054"/>
                </a:lnTo>
                <a:lnTo>
                  <a:pt x="1823773" y="1968050"/>
                </a:lnTo>
                <a:lnTo>
                  <a:pt x="1816629" y="1981253"/>
                </a:lnTo>
                <a:lnTo>
                  <a:pt x="1809221" y="1994192"/>
                </a:lnTo>
                <a:lnTo>
                  <a:pt x="1801283" y="2006867"/>
                </a:lnTo>
                <a:lnTo>
                  <a:pt x="1792552" y="2018750"/>
                </a:lnTo>
                <a:lnTo>
                  <a:pt x="1783292" y="2030369"/>
                </a:lnTo>
                <a:lnTo>
                  <a:pt x="1773767" y="2041724"/>
                </a:lnTo>
                <a:lnTo>
                  <a:pt x="1763183" y="2052551"/>
                </a:lnTo>
                <a:lnTo>
                  <a:pt x="1752600" y="2062849"/>
                </a:lnTo>
                <a:lnTo>
                  <a:pt x="1741488" y="2072620"/>
                </a:lnTo>
                <a:lnTo>
                  <a:pt x="1729581" y="2081598"/>
                </a:lnTo>
                <a:lnTo>
                  <a:pt x="1717675" y="2090048"/>
                </a:lnTo>
                <a:lnTo>
                  <a:pt x="1704975" y="2098498"/>
                </a:lnTo>
                <a:lnTo>
                  <a:pt x="1692010" y="2105892"/>
                </a:lnTo>
                <a:lnTo>
                  <a:pt x="1678781" y="2112494"/>
                </a:lnTo>
                <a:lnTo>
                  <a:pt x="1665023" y="2118831"/>
                </a:lnTo>
                <a:lnTo>
                  <a:pt x="1657879" y="2121472"/>
                </a:lnTo>
                <a:lnTo>
                  <a:pt x="1650735" y="2124376"/>
                </a:lnTo>
                <a:lnTo>
                  <a:pt x="1643592" y="2126753"/>
                </a:lnTo>
                <a:lnTo>
                  <a:pt x="1636712" y="2129130"/>
                </a:lnTo>
                <a:lnTo>
                  <a:pt x="1629304" y="2131242"/>
                </a:lnTo>
                <a:lnTo>
                  <a:pt x="1621896" y="2133619"/>
                </a:lnTo>
                <a:lnTo>
                  <a:pt x="1614488" y="2134939"/>
                </a:lnTo>
                <a:lnTo>
                  <a:pt x="1607079" y="2136788"/>
                </a:lnTo>
                <a:lnTo>
                  <a:pt x="1599406" y="2138372"/>
                </a:lnTo>
                <a:lnTo>
                  <a:pt x="1591733" y="2139692"/>
                </a:lnTo>
                <a:lnTo>
                  <a:pt x="1583796" y="2140485"/>
                </a:lnTo>
                <a:lnTo>
                  <a:pt x="1576123" y="2141541"/>
                </a:lnTo>
                <a:lnTo>
                  <a:pt x="1568450" y="2142069"/>
                </a:lnTo>
                <a:lnTo>
                  <a:pt x="1560512" y="2142597"/>
                </a:lnTo>
                <a:lnTo>
                  <a:pt x="1552575" y="2143125"/>
                </a:lnTo>
                <a:lnTo>
                  <a:pt x="1544638" y="2143125"/>
                </a:lnTo>
                <a:lnTo>
                  <a:pt x="1536700" y="2143125"/>
                </a:lnTo>
                <a:lnTo>
                  <a:pt x="1528762" y="2142597"/>
                </a:lnTo>
                <a:lnTo>
                  <a:pt x="1520825" y="2142069"/>
                </a:lnTo>
                <a:lnTo>
                  <a:pt x="1512888" y="2141541"/>
                </a:lnTo>
                <a:lnTo>
                  <a:pt x="1505215" y="2140485"/>
                </a:lnTo>
                <a:lnTo>
                  <a:pt x="1497542" y="2139692"/>
                </a:lnTo>
                <a:lnTo>
                  <a:pt x="1489869" y="2138372"/>
                </a:lnTo>
                <a:lnTo>
                  <a:pt x="1482196" y="2136788"/>
                </a:lnTo>
                <a:lnTo>
                  <a:pt x="1474788" y="2134939"/>
                </a:lnTo>
                <a:lnTo>
                  <a:pt x="1467379" y="2133619"/>
                </a:lnTo>
                <a:lnTo>
                  <a:pt x="1459971" y="2131242"/>
                </a:lnTo>
                <a:lnTo>
                  <a:pt x="1452562" y="2129130"/>
                </a:lnTo>
                <a:lnTo>
                  <a:pt x="1445419" y="2126753"/>
                </a:lnTo>
                <a:lnTo>
                  <a:pt x="1438540" y="2124376"/>
                </a:lnTo>
                <a:lnTo>
                  <a:pt x="1431396" y="2121472"/>
                </a:lnTo>
                <a:lnTo>
                  <a:pt x="1424252" y="2118831"/>
                </a:lnTo>
                <a:lnTo>
                  <a:pt x="1410494" y="2112494"/>
                </a:lnTo>
                <a:lnTo>
                  <a:pt x="1397000" y="2105892"/>
                </a:lnTo>
                <a:lnTo>
                  <a:pt x="1384300" y="2098498"/>
                </a:lnTo>
                <a:lnTo>
                  <a:pt x="1371600" y="2090048"/>
                </a:lnTo>
                <a:lnTo>
                  <a:pt x="1359429" y="2081598"/>
                </a:lnTo>
                <a:lnTo>
                  <a:pt x="1347788" y="2072620"/>
                </a:lnTo>
                <a:lnTo>
                  <a:pt x="1336675" y="2062849"/>
                </a:lnTo>
                <a:lnTo>
                  <a:pt x="1325827" y="2052551"/>
                </a:lnTo>
                <a:lnTo>
                  <a:pt x="1315508" y="2041724"/>
                </a:lnTo>
                <a:lnTo>
                  <a:pt x="1305983" y="2030369"/>
                </a:lnTo>
                <a:lnTo>
                  <a:pt x="1296723" y="2018750"/>
                </a:lnTo>
                <a:lnTo>
                  <a:pt x="1287992" y="2006867"/>
                </a:lnTo>
                <a:lnTo>
                  <a:pt x="1280054" y="1994192"/>
                </a:lnTo>
                <a:lnTo>
                  <a:pt x="1272646" y="1981253"/>
                </a:lnTo>
                <a:lnTo>
                  <a:pt x="1265502" y="1968050"/>
                </a:lnTo>
                <a:lnTo>
                  <a:pt x="1259417" y="1954054"/>
                </a:lnTo>
                <a:lnTo>
                  <a:pt x="1256506" y="1947452"/>
                </a:lnTo>
                <a:lnTo>
                  <a:pt x="1253860" y="1940323"/>
                </a:lnTo>
                <a:lnTo>
                  <a:pt x="1251215" y="1933193"/>
                </a:lnTo>
                <a:lnTo>
                  <a:pt x="1248833" y="1925799"/>
                </a:lnTo>
                <a:lnTo>
                  <a:pt x="1246717" y="1918669"/>
                </a:lnTo>
                <a:lnTo>
                  <a:pt x="1244865" y="1911276"/>
                </a:lnTo>
                <a:lnTo>
                  <a:pt x="1243012" y="1903618"/>
                </a:lnTo>
                <a:lnTo>
                  <a:pt x="1241425" y="1896224"/>
                </a:lnTo>
                <a:lnTo>
                  <a:pt x="1239838" y="1888566"/>
                </a:lnTo>
                <a:lnTo>
                  <a:pt x="1238779" y="1881172"/>
                </a:lnTo>
                <a:lnTo>
                  <a:pt x="1237456" y="1873514"/>
                </a:lnTo>
                <a:lnTo>
                  <a:pt x="1236662" y="1865592"/>
                </a:lnTo>
                <a:lnTo>
                  <a:pt x="1235869" y="1857934"/>
                </a:lnTo>
                <a:lnTo>
                  <a:pt x="1235340" y="1850276"/>
                </a:lnTo>
                <a:lnTo>
                  <a:pt x="1235340" y="1842090"/>
                </a:lnTo>
                <a:lnTo>
                  <a:pt x="1235075" y="1834168"/>
                </a:lnTo>
                <a:lnTo>
                  <a:pt x="1352021" y="1834168"/>
                </a:lnTo>
                <a:lnTo>
                  <a:pt x="1352550" y="1843939"/>
                </a:lnTo>
                <a:lnTo>
                  <a:pt x="1353079" y="1853973"/>
                </a:lnTo>
                <a:lnTo>
                  <a:pt x="1354402" y="1863480"/>
                </a:lnTo>
                <a:lnTo>
                  <a:pt x="1355725" y="1872986"/>
                </a:lnTo>
                <a:lnTo>
                  <a:pt x="1358106" y="1882228"/>
                </a:lnTo>
                <a:lnTo>
                  <a:pt x="1360752" y="1891471"/>
                </a:lnTo>
                <a:lnTo>
                  <a:pt x="1363927" y="1900449"/>
                </a:lnTo>
                <a:lnTo>
                  <a:pt x="1367102" y="1908899"/>
                </a:lnTo>
                <a:lnTo>
                  <a:pt x="1370806" y="1917613"/>
                </a:lnTo>
                <a:lnTo>
                  <a:pt x="1375304" y="1925799"/>
                </a:lnTo>
                <a:lnTo>
                  <a:pt x="1379802" y="1933985"/>
                </a:lnTo>
                <a:lnTo>
                  <a:pt x="1385094" y="1941643"/>
                </a:lnTo>
                <a:lnTo>
                  <a:pt x="1390385" y="1949301"/>
                </a:lnTo>
                <a:lnTo>
                  <a:pt x="1396206" y="1956431"/>
                </a:lnTo>
                <a:lnTo>
                  <a:pt x="1402027" y="1963296"/>
                </a:lnTo>
                <a:lnTo>
                  <a:pt x="1408642" y="1970162"/>
                </a:lnTo>
                <a:lnTo>
                  <a:pt x="1415256" y="1976236"/>
                </a:lnTo>
                <a:lnTo>
                  <a:pt x="1422135" y="1982573"/>
                </a:lnTo>
                <a:lnTo>
                  <a:pt x="1429544" y="1988383"/>
                </a:lnTo>
                <a:lnTo>
                  <a:pt x="1436952" y="1993664"/>
                </a:lnTo>
                <a:lnTo>
                  <a:pt x="1444890" y="1998417"/>
                </a:lnTo>
                <a:lnTo>
                  <a:pt x="1452827" y="2003170"/>
                </a:lnTo>
                <a:lnTo>
                  <a:pt x="1461294" y="2007395"/>
                </a:lnTo>
                <a:lnTo>
                  <a:pt x="1469760" y="2011356"/>
                </a:lnTo>
                <a:lnTo>
                  <a:pt x="1478492" y="2014789"/>
                </a:lnTo>
                <a:lnTo>
                  <a:pt x="1487488" y="2017958"/>
                </a:lnTo>
                <a:lnTo>
                  <a:pt x="1496748" y="2020335"/>
                </a:lnTo>
                <a:lnTo>
                  <a:pt x="1506008" y="2022447"/>
                </a:lnTo>
                <a:lnTo>
                  <a:pt x="1515269" y="2024296"/>
                </a:lnTo>
                <a:lnTo>
                  <a:pt x="1525058" y="2025616"/>
                </a:lnTo>
                <a:lnTo>
                  <a:pt x="1534583" y="2026144"/>
                </a:lnTo>
                <a:lnTo>
                  <a:pt x="1544638" y="2026408"/>
                </a:lnTo>
                <a:lnTo>
                  <a:pt x="1554692" y="2026144"/>
                </a:lnTo>
                <a:lnTo>
                  <a:pt x="1564217" y="2025616"/>
                </a:lnTo>
                <a:lnTo>
                  <a:pt x="1574006" y="2024296"/>
                </a:lnTo>
                <a:lnTo>
                  <a:pt x="1583267" y="2022447"/>
                </a:lnTo>
                <a:lnTo>
                  <a:pt x="1592792" y="2020335"/>
                </a:lnTo>
                <a:lnTo>
                  <a:pt x="1601788" y="2017958"/>
                </a:lnTo>
                <a:lnTo>
                  <a:pt x="1610783" y="2014789"/>
                </a:lnTo>
                <a:lnTo>
                  <a:pt x="1619779" y="2011356"/>
                </a:lnTo>
                <a:lnTo>
                  <a:pt x="1627981" y="2007395"/>
                </a:lnTo>
                <a:lnTo>
                  <a:pt x="1636183" y="2003170"/>
                </a:lnTo>
                <a:lnTo>
                  <a:pt x="1644385" y="1998417"/>
                </a:lnTo>
                <a:lnTo>
                  <a:pt x="1652323" y="1993664"/>
                </a:lnTo>
                <a:lnTo>
                  <a:pt x="1659731" y="1988383"/>
                </a:lnTo>
                <a:lnTo>
                  <a:pt x="1667140" y="1982573"/>
                </a:lnTo>
                <a:lnTo>
                  <a:pt x="1674019" y="1976236"/>
                </a:lnTo>
                <a:lnTo>
                  <a:pt x="1680633" y="1970162"/>
                </a:lnTo>
                <a:lnTo>
                  <a:pt x="1687248" y="1963296"/>
                </a:lnTo>
                <a:lnTo>
                  <a:pt x="1693333" y="1956431"/>
                </a:lnTo>
                <a:lnTo>
                  <a:pt x="1698890" y="1949301"/>
                </a:lnTo>
                <a:lnTo>
                  <a:pt x="1704446" y="1941643"/>
                </a:lnTo>
                <a:lnTo>
                  <a:pt x="1709473" y="1933985"/>
                </a:lnTo>
                <a:lnTo>
                  <a:pt x="1713971" y="1925799"/>
                </a:lnTo>
                <a:lnTo>
                  <a:pt x="1718204" y="1917613"/>
                </a:lnTo>
                <a:lnTo>
                  <a:pt x="1721908" y="1908899"/>
                </a:lnTo>
                <a:lnTo>
                  <a:pt x="1725348" y="1900449"/>
                </a:lnTo>
                <a:lnTo>
                  <a:pt x="1728523" y="1891471"/>
                </a:lnTo>
                <a:lnTo>
                  <a:pt x="1731169" y="1882228"/>
                </a:lnTo>
                <a:lnTo>
                  <a:pt x="1733285" y="1872986"/>
                </a:lnTo>
                <a:lnTo>
                  <a:pt x="1734873" y="1863480"/>
                </a:lnTo>
                <a:lnTo>
                  <a:pt x="1736196" y="1853973"/>
                </a:lnTo>
                <a:lnTo>
                  <a:pt x="1736990" y="1843939"/>
                </a:lnTo>
                <a:lnTo>
                  <a:pt x="1736990" y="1834168"/>
                </a:lnTo>
                <a:lnTo>
                  <a:pt x="1736990" y="1826775"/>
                </a:lnTo>
                <a:lnTo>
                  <a:pt x="1736725" y="1819645"/>
                </a:lnTo>
                <a:lnTo>
                  <a:pt x="1735931" y="1812779"/>
                </a:lnTo>
                <a:lnTo>
                  <a:pt x="1734873" y="1805649"/>
                </a:lnTo>
                <a:lnTo>
                  <a:pt x="1734079" y="1798520"/>
                </a:lnTo>
                <a:lnTo>
                  <a:pt x="1732492" y="1791654"/>
                </a:lnTo>
                <a:lnTo>
                  <a:pt x="1730904" y="1784788"/>
                </a:lnTo>
                <a:lnTo>
                  <a:pt x="1728788" y="1777922"/>
                </a:lnTo>
                <a:lnTo>
                  <a:pt x="1726671" y="1771321"/>
                </a:lnTo>
                <a:lnTo>
                  <a:pt x="1724554" y="1764983"/>
                </a:lnTo>
                <a:lnTo>
                  <a:pt x="1721644" y="1758646"/>
                </a:lnTo>
                <a:lnTo>
                  <a:pt x="1718998" y="1752044"/>
                </a:lnTo>
                <a:lnTo>
                  <a:pt x="1715823" y="1745970"/>
                </a:lnTo>
                <a:lnTo>
                  <a:pt x="1712383" y="1739633"/>
                </a:lnTo>
                <a:lnTo>
                  <a:pt x="1708944" y="1733559"/>
                </a:lnTo>
                <a:lnTo>
                  <a:pt x="1704975" y="1727750"/>
                </a:lnTo>
                <a:lnTo>
                  <a:pt x="1701271" y="1722205"/>
                </a:lnTo>
                <a:lnTo>
                  <a:pt x="1697038" y="1716659"/>
                </a:lnTo>
                <a:lnTo>
                  <a:pt x="1692804" y="1711114"/>
                </a:lnTo>
                <a:lnTo>
                  <a:pt x="1688042" y="1705833"/>
                </a:lnTo>
                <a:lnTo>
                  <a:pt x="1683544" y="1700815"/>
                </a:lnTo>
                <a:lnTo>
                  <a:pt x="1678517" y="1695798"/>
                </a:lnTo>
                <a:lnTo>
                  <a:pt x="1673225" y="1691045"/>
                </a:lnTo>
                <a:lnTo>
                  <a:pt x="1667933" y="1686556"/>
                </a:lnTo>
                <a:lnTo>
                  <a:pt x="1662377" y="1682331"/>
                </a:lnTo>
                <a:lnTo>
                  <a:pt x="1656821" y="1677842"/>
                </a:lnTo>
                <a:lnTo>
                  <a:pt x="1651000" y="1673881"/>
                </a:lnTo>
                <a:lnTo>
                  <a:pt x="1645179" y="1670184"/>
                </a:lnTo>
                <a:lnTo>
                  <a:pt x="1639094" y="1666487"/>
                </a:lnTo>
                <a:lnTo>
                  <a:pt x="1632479" y="1663054"/>
                </a:lnTo>
                <a:lnTo>
                  <a:pt x="1626129" y="1660149"/>
                </a:lnTo>
                <a:lnTo>
                  <a:pt x="1619779" y="1656980"/>
                </a:lnTo>
                <a:lnTo>
                  <a:pt x="1750219" y="1603375"/>
                </a:lnTo>
                <a:close/>
                <a:moveTo>
                  <a:pt x="178859" y="0"/>
                </a:moveTo>
                <a:lnTo>
                  <a:pt x="501650" y="0"/>
                </a:lnTo>
                <a:lnTo>
                  <a:pt x="507736" y="265"/>
                </a:lnTo>
                <a:lnTo>
                  <a:pt x="513557" y="1323"/>
                </a:lnTo>
                <a:lnTo>
                  <a:pt x="519113" y="2647"/>
                </a:lnTo>
                <a:lnTo>
                  <a:pt x="524669" y="4499"/>
                </a:lnTo>
                <a:lnTo>
                  <a:pt x="529961" y="7145"/>
                </a:lnTo>
                <a:lnTo>
                  <a:pt x="534988" y="10056"/>
                </a:lnTo>
                <a:lnTo>
                  <a:pt x="539486" y="13496"/>
                </a:lnTo>
                <a:lnTo>
                  <a:pt x="543984" y="17466"/>
                </a:lnTo>
                <a:lnTo>
                  <a:pt x="547688" y="21700"/>
                </a:lnTo>
                <a:lnTo>
                  <a:pt x="550863" y="26199"/>
                </a:lnTo>
                <a:lnTo>
                  <a:pt x="554038" y="31227"/>
                </a:lnTo>
                <a:lnTo>
                  <a:pt x="556419" y="36254"/>
                </a:lnTo>
                <a:lnTo>
                  <a:pt x="558536" y="41812"/>
                </a:lnTo>
                <a:lnTo>
                  <a:pt x="559859" y="47369"/>
                </a:lnTo>
                <a:lnTo>
                  <a:pt x="560917" y="53720"/>
                </a:lnTo>
                <a:lnTo>
                  <a:pt x="561182" y="59806"/>
                </a:lnTo>
                <a:lnTo>
                  <a:pt x="630238" y="451193"/>
                </a:lnTo>
                <a:lnTo>
                  <a:pt x="629973" y="457280"/>
                </a:lnTo>
                <a:lnTo>
                  <a:pt x="628915" y="463366"/>
                </a:lnTo>
                <a:lnTo>
                  <a:pt x="627328" y="468923"/>
                </a:lnTo>
                <a:lnTo>
                  <a:pt x="625476" y="474480"/>
                </a:lnTo>
                <a:lnTo>
                  <a:pt x="623094" y="479773"/>
                </a:lnTo>
                <a:lnTo>
                  <a:pt x="619919" y="484536"/>
                </a:lnTo>
                <a:lnTo>
                  <a:pt x="616480" y="489300"/>
                </a:lnTo>
                <a:lnTo>
                  <a:pt x="612511" y="493269"/>
                </a:lnTo>
                <a:lnTo>
                  <a:pt x="608278" y="497239"/>
                </a:lnTo>
                <a:lnTo>
                  <a:pt x="604044" y="500679"/>
                </a:lnTo>
                <a:lnTo>
                  <a:pt x="599017" y="503590"/>
                </a:lnTo>
                <a:lnTo>
                  <a:pt x="593726" y="506236"/>
                </a:lnTo>
                <a:lnTo>
                  <a:pt x="588169" y="508088"/>
                </a:lnTo>
                <a:lnTo>
                  <a:pt x="582613" y="509676"/>
                </a:lnTo>
                <a:lnTo>
                  <a:pt x="576528" y="510470"/>
                </a:lnTo>
                <a:lnTo>
                  <a:pt x="570707" y="510735"/>
                </a:lnTo>
                <a:lnTo>
                  <a:pt x="491596" y="510735"/>
                </a:lnTo>
                <a:lnTo>
                  <a:pt x="492126" y="516292"/>
                </a:lnTo>
                <a:lnTo>
                  <a:pt x="492919" y="521849"/>
                </a:lnTo>
                <a:lnTo>
                  <a:pt x="494242" y="527671"/>
                </a:lnTo>
                <a:lnTo>
                  <a:pt x="495830" y="533228"/>
                </a:lnTo>
                <a:lnTo>
                  <a:pt x="497682" y="539050"/>
                </a:lnTo>
                <a:lnTo>
                  <a:pt x="499534" y="545137"/>
                </a:lnTo>
                <a:lnTo>
                  <a:pt x="501650" y="551223"/>
                </a:lnTo>
                <a:lnTo>
                  <a:pt x="504032" y="557045"/>
                </a:lnTo>
                <a:lnTo>
                  <a:pt x="509323" y="568953"/>
                </a:lnTo>
                <a:lnTo>
                  <a:pt x="515409" y="581391"/>
                </a:lnTo>
                <a:lnTo>
                  <a:pt x="522553" y="593828"/>
                </a:lnTo>
                <a:lnTo>
                  <a:pt x="529961" y="606001"/>
                </a:lnTo>
                <a:lnTo>
                  <a:pt x="538428" y="618703"/>
                </a:lnTo>
                <a:lnTo>
                  <a:pt x="546894" y="631406"/>
                </a:lnTo>
                <a:lnTo>
                  <a:pt x="556155" y="643843"/>
                </a:lnTo>
                <a:lnTo>
                  <a:pt x="565944" y="656545"/>
                </a:lnTo>
                <a:lnTo>
                  <a:pt x="576263" y="669247"/>
                </a:lnTo>
                <a:lnTo>
                  <a:pt x="586582" y="681950"/>
                </a:lnTo>
                <a:lnTo>
                  <a:pt x="597430" y="694123"/>
                </a:lnTo>
                <a:lnTo>
                  <a:pt x="608542" y="706560"/>
                </a:lnTo>
                <a:lnTo>
                  <a:pt x="619655" y="718998"/>
                </a:lnTo>
                <a:lnTo>
                  <a:pt x="631032" y="731171"/>
                </a:lnTo>
                <a:lnTo>
                  <a:pt x="653786" y="754987"/>
                </a:lnTo>
                <a:lnTo>
                  <a:pt x="676805" y="777746"/>
                </a:lnTo>
                <a:lnTo>
                  <a:pt x="698765" y="799710"/>
                </a:lnTo>
                <a:lnTo>
                  <a:pt x="740305" y="839404"/>
                </a:lnTo>
                <a:lnTo>
                  <a:pt x="758032" y="856870"/>
                </a:lnTo>
                <a:lnTo>
                  <a:pt x="774171" y="872483"/>
                </a:lnTo>
                <a:lnTo>
                  <a:pt x="789517" y="888361"/>
                </a:lnTo>
                <a:lnTo>
                  <a:pt x="806980" y="906355"/>
                </a:lnTo>
                <a:lnTo>
                  <a:pt x="846932" y="947637"/>
                </a:lnTo>
                <a:lnTo>
                  <a:pt x="868628" y="969866"/>
                </a:lnTo>
                <a:lnTo>
                  <a:pt x="891646" y="992624"/>
                </a:lnTo>
                <a:lnTo>
                  <a:pt x="915194" y="1015647"/>
                </a:lnTo>
                <a:lnTo>
                  <a:pt x="927630" y="1026762"/>
                </a:lnTo>
                <a:lnTo>
                  <a:pt x="939800" y="1038140"/>
                </a:lnTo>
                <a:lnTo>
                  <a:pt x="952236" y="1048990"/>
                </a:lnTo>
                <a:lnTo>
                  <a:pt x="964936" y="1059840"/>
                </a:lnTo>
                <a:lnTo>
                  <a:pt x="977107" y="1070425"/>
                </a:lnTo>
                <a:lnTo>
                  <a:pt x="989807" y="1080481"/>
                </a:lnTo>
                <a:lnTo>
                  <a:pt x="1002507" y="1090272"/>
                </a:lnTo>
                <a:lnTo>
                  <a:pt x="1015207" y="1099534"/>
                </a:lnTo>
                <a:lnTo>
                  <a:pt x="1027642" y="1108267"/>
                </a:lnTo>
                <a:lnTo>
                  <a:pt x="1040342" y="1116471"/>
                </a:lnTo>
                <a:lnTo>
                  <a:pt x="1052778" y="1124145"/>
                </a:lnTo>
                <a:lnTo>
                  <a:pt x="1064948" y="1131025"/>
                </a:lnTo>
                <a:lnTo>
                  <a:pt x="1077384" y="1137112"/>
                </a:lnTo>
                <a:lnTo>
                  <a:pt x="1089290" y="1142404"/>
                </a:lnTo>
                <a:lnTo>
                  <a:pt x="1095640" y="1144786"/>
                </a:lnTo>
                <a:lnTo>
                  <a:pt x="1101461" y="1147168"/>
                </a:lnTo>
                <a:lnTo>
                  <a:pt x="1107282" y="1149285"/>
                </a:lnTo>
                <a:lnTo>
                  <a:pt x="1113103" y="1150872"/>
                </a:lnTo>
                <a:lnTo>
                  <a:pt x="1118659" y="1152196"/>
                </a:lnTo>
                <a:lnTo>
                  <a:pt x="1124480" y="1153519"/>
                </a:lnTo>
                <a:lnTo>
                  <a:pt x="1130036" y="1154577"/>
                </a:lnTo>
                <a:lnTo>
                  <a:pt x="1135592" y="1155371"/>
                </a:lnTo>
                <a:lnTo>
                  <a:pt x="1135592" y="1076247"/>
                </a:lnTo>
                <a:lnTo>
                  <a:pt x="1135857" y="1069896"/>
                </a:lnTo>
                <a:lnTo>
                  <a:pt x="1136915" y="1064074"/>
                </a:lnTo>
                <a:lnTo>
                  <a:pt x="1138503" y="1058252"/>
                </a:lnTo>
                <a:lnTo>
                  <a:pt x="1140355" y="1052695"/>
                </a:lnTo>
                <a:lnTo>
                  <a:pt x="1142736" y="1047667"/>
                </a:lnTo>
                <a:lnTo>
                  <a:pt x="1145911" y="1042904"/>
                </a:lnTo>
                <a:lnTo>
                  <a:pt x="1149086" y="1038140"/>
                </a:lnTo>
                <a:lnTo>
                  <a:pt x="1153319" y="1033906"/>
                </a:lnTo>
                <a:lnTo>
                  <a:pt x="1157288" y="1030202"/>
                </a:lnTo>
                <a:lnTo>
                  <a:pt x="1161786" y="1026497"/>
                </a:lnTo>
                <a:lnTo>
                  <a:pt x="1166813" y="1023851"/>
                </a:lnTo>
                <a:lnTo>
                  <a:pt x="1172105" y="1021204"/>
                </a:lnTo>
                <a:lnTo>
                  <a:pt x="1177661" y="1019087"/>
                </a:lnTo>
                <a:lnTo>
                  <a:pt x="1183217" y="1017499"/>
                </a:lnTo>
                <a:lnTo>
                  <a:pt x="1189038" y="1016706"/>
                </a:lnTo>
                <a:lnTo>
                  <a:pt x="1195123" y="1016441"/>
                </a:lnTo>
                <a:lnTo>
                  <a:pt x="1586971" y="1085509"/>
                </a:lnTo>
                <a:lnTo>
                  <a:pt x="1593057" y="1085774"/>
                </a:lnTo>
                <a:lnTo>
                  <a:pt x="1598878" y="1086567"/>
                </a:lnTo>
                <a:lnTo>
                  <a:pt x="1604434" y="1087891"/>
                </a:lnTo>
                <a:lnTo>
                  <a:pt x="1609990" y="1090008"/>
                </a:lnTo>
                <a:lnTo>
                  <a:pt x="1615282" y="1092389"/>
                </a:lnTo>
                <a:lnTo>
                  <a:pt x="1620044" y="1095565"/>
                </a:lnTo>
                <a:lnTo>
                  <a:pt x="1624807" y="1099005"/>
                </a:lnTo>
                <a:lnTo>
                  <a:pt x="1628776" y="1102710"/>
                </a:lnTo>
                <a:lnTo>
                  <a:pt x="1632744" y="1106944"/>
                </a:lnTo>
                <a:lnTo>
                  <a:pt x="1636184" y="1111707"/>
                </a:lnTo>
                <a:lnTo>
                  <a:pt x="1639359" y="1116471"/>
                </a:lnTo>
                <a:lnTo>
                  <a:pt x="1641740" y="1121763"/>
                </a:lnTo>
                <a:lnTo>
                  <a:pt x="1643592" y="1127320"/>
                </a:lnTo>
                <a:lnTo>
                  <a:pt x="1645180" y="1132878"/>
                </a:lnTo>
                <a:lnTo>
                  <a:pt x="1645973" y="1138699"/>
                </a:lnTo>
                <a:lnTo>
                  <a:pt x="1646238" y="1144786"/>
                </a:lnTo>
                <a:lnTo>
                  <a:pt x="1646238" y="1467633"/>
                </a:lnTo>
                <a:lnTo>
                  <a:pt x="1645973" y="1473720"/>
                </a:lnTo>
                <a:lnTo>
                  <a:pt x="1645180" y="1479542"/>
                </a:lnTo>
                <a:lnTo>
                  <a:pt x="1643592" y="1485628"/>
                </a:lnTo>
                <a:lnTo>
                  <a:pt x="1641740" y="1490656"/>
                </a:lnTo>
                <a:lnTo>
                  <a:pt x="1639359" y="1495949"/>
                </a:lnTo>
                <a:lnTo>
                  <a:pt x="1636184" y="1500977"/>
                </a:lnTo>
                <a:lnTo>
                  <a:pt x="1632744" y="1505475"/>
                </a:lnTo>
                <a:lnTo>
                  <a:pt x="1629040" y="1509974"/>
                </a:lnTo>
                <a:lnTo>
                  <a:pt x="1624807" y="1513679"/>
                </a:lnTo>
                <a:lnTo>
                  <a:pt x="1620044" y="1516855"/>
                </a:lnTo>
                <a:lnTo>
                  <a:pt x="1615282" y="1520030"/>
                </a:lnTo>
                <a:lnTo>
                  <a:pt x="1609990" y="1522412"/>
                </a:lnTo>
                <a:lnTo>
                  <a:pt x="1604434" y="1524793"/>
                </a:lnTo>
                <a:lnTo>
                  <a:pt x="1598878" y="1526117"/>
                </a:lnTo>
                <a:lnTo>
                  <a:pt x="1593057" y="1526910"/>
                </a:lnTo>
                <a:lnTo>
                  <a:pt x="1586971" y="1527175"/>
                </a:lnTo>
                <a:lnTo>
                  <a:pt x="1580621" y="1527175"/>
                </a:lnTo>
                <a:lnTo>
                  <a:pt x="1562630" y="1525852"/>
                </a:lnTo>
                <a:lnTo>
                  <a:pt x="1549136" y="1525058"/>
                </a:lnTo>
                <a:lnTo>
                  <a:pt x="1533526" y="1523470"/>
                </a:lnTo>
                <a:lnTo>
                  <a:pt x="1515005" y="1521353"/>
                </a:lnTo>
                <a:lnTo>
                  <a:pt x="1494367" y="1518707"/>
                </a:lnTo>
                <a:lnTo>
                  <a:pt x="1471348" y="1515531"/>
                </a:lnTo>
                <a:lnTo>
                  <a:pt x="1445948" y="1511297"/>
                </a:lnTo>
                <a:lnTo>
                  <a:pt x="1418961" y="1506534"/>
                </a:lnTo>
                <a:lnTo>
                  <a:pt x="1389592" y="1500712"/>
                </a:lnTo>
                <a:lnTo>
                  <a:pt x="1358371" y="1493832"/>
                </a:lnTo>
                <a:lnTo>
                  <a:pt x="1325828" y="1486158"/>
                </a:lnTo>
                <a:lnTo>
                  <a:pt x="1308894" y="1481923"/>
                </a:lnTo>
                <a:lnTo>
                  <a:pt x="1291167" y="1477160"/>
                </a:lnTo>
                <a:lnTo>
                  <a:pt x="1273705" y="1472397"/>
                </a:lnTo>
                <a:lnTo>
                  <a:pt x="1255448" y="1467104"/>
                </a:lnTo>
                <a:lnTo>
                  <a:pt x="1236928" y="1461547"/>
                </a:lnTo>
                <a:lnTo>
                  <a:pt x="1218142" y="1455725"/>
                </a:lnTo>
                <a:lnTo>
                  <a:pt x="1199092" y="1449109"/>
                </a:lnTo>
                <a:lnTo>
                  <a:pt x="1179778" y="1442758"/>
                </a:lnTo>
                <a:lnTo>
                  <a:pt x="1159934" y="1435613"/>
                </a:lnTo>
                <a:lnTo>
                  <a:pt x="1139826" y="1428468"/>
                </a:lnTo>
                <a:lnTo>
                  <a:pt x="1119717" y="1420794"/>
                </a:lnTo>
                <a:lnTo>
                  <a:pt x="1099344" y="1412591"/>
                </a:lnTo>
                <a:lnTo>
                  <a:pt x="1078707" y="1404122"/>
                </a:lnTo>
                <a:lnTo>
                  <a:pt x="1057540" y="1395125"/>
                </a:lnTo>
                <a:lnTo>
                  <a:pt x="1036373" y="1385863"/>
                </a:lnTo>
                <a:lnTo>
                  <a:pt x="1015207" y="1376072"/>
                </a:lnTo>
                <a:lnTo>
                  <a:pt x="993511" y="1366016"/>
                </a:lnTo>
                <a:lnTo>
                  <a:pt x="972080" y="1355166"/>
                </a:lnTo>
                <a:lnTo>
                  <a:pt x="950119" y="1344052"/>
                </a:lnTo>
                <a:lnTo>
                  <a:pt x="928159" y="1332673"/>
                </a:lnTo>
                <a:lnTo>
                  <a:pt x="905934" y="1320500"/>
                </a:lnTo>
                <a:lnTo>
                  <a:pt x="884238" y="1308062"/>
                </a:lnTo>
                <a:lnTo>
                  <a:pt x="861748" y="1295095"/>
                </a:lnTo>
                <a:lnTo>
                  <a:pt x="839523" y="1281335"/>
                </a:lnTo>
                <a:lnTo>
                  <a:pt x="817034" y="1267309"/>
                </a:lnTo>
                <a:lnTo>
                  <a:pt x="794544" y="1252755"/>
                </a:lnTo>
                <a:lnTo>
                  <a:pt x="772055" y="1237671"/>
                </a:lnTo>
                <a:lnTo>
                  <a:pt x="749565" y="1222058"/>
                </a:lnTo>
                <a:lnTo>
                  <a:pt x="726811" y="1205651"/>
                </a:lnTo>
                <a:lnTo>
                  <a:pt x="704321" y="1188979"/>
                </a:lnTo>
                <a:lnTo>
                  <a:pt x="682361" y="1171778"/>
                </a:lnTo>
                <a:lnTo>
                  <a:pt x="659871" y="1153783"/>
                </a:lnTo>
                <a:lnTo>
                  <a:pt x="637382" y="1134995"/>
                </a:lnTo>
                <a:lnTo>
                  <a:pt x="615157" y="1115941"/>
                </a:lnTo>
                <a:lnTo>
                  <a:pt x="592932" y="1096094"/>
                </a:lnTo>
                <a:lnTo>
                  <a:pt x="570707" y="1075718"/>
                </a:lnTo>
                <a:lnTo>
                  <a:pt x="548746" y="1055077"/>
                </a:lnTo>
                <a:lnTo>
                  <a:pt x="527844" y="1034171"/>
                </a:lnTo>
                <a:lnTo>
                  <a:pt x="507471" y="1013001"/>
                </a:lnTo>
                <a:lnTo>
                  <a:pt x="487892" y="991566"/>
                </a:lnTo>
                <a:lnTo>
                  <a:pt x="468842" y="970395"/>
                </a:lnTo>
                <a:lnTo>
                  <a:pt x="450586" y="948960"/>
                </a:lnTo>
                <a:lnTo>
                  <a:pt x="432859" y="927261"/>
                </a:lnTo>
                <a:lnTo>
                  <a:pt x="415926" y="905561"/>
                </a:lnTo>
                <a:lnTo>
                  <a:pt x="399521" y="883862"/>
                </a:lnTo>
                <a:lnTo>
                  <a:pt x="383646" y="861897"/>
                </a:lnTo>
                <a:lnTo>
                  <a:pt x="368565" y="839933"/>
                </a:lnTo>
                <a:lnTo>
                  <a:pt x="354013" y="818498"/>
                </a:lnTo>
                <a:lnTo>
                  <a:pt x="339726" y="796534"/>
                </a:lnTo>
                <a:lnTo>
                  <a:pt x="326496" y="774570"/>
                </a:lnTo>
                <a:lnTo>
                  <a:pt x="313532" y="752870"/>
                </a:lnTo>
                <a:lnTo>
                  <a:pt x="301361" y="730906"/>
                </a:lnTo>
                <a:lnTo>
                  <a:pt x="289719" y="709207"/>
                </a:lnTo>
                <a:lnTo>
                  <a:pt x="278078" y="687772"/>
                </a:lnTo>
                <a:lnTo>
                  <a:pt x="267494" y="666072"/>
                </a:lnTo>
                <a:lnTo>
                  <a:pt x="257176" y="644637"/>
                </a:lnTo>
                <a:lnTo>
                  <a:pt x="247386" y="623202"/>
                </a:lnTo>
                <a:lnTo>
                  <a:pt x="238126" y="602296"/>
                </a:lnTo>
                <a:lnTo>
                  <a:pt x="229130" y="581391"/>
                </a:lnTo>
                <a:lnTo>
                  <a:pt x="220663" y="560485"/>
                </a:lnTo>
                <a:lnTo>
                  <a:pt x="212726" y="539844"/>
                </a:lnTo>
                <a:lnTo>
                  <a:pt x="205053" y="519467"/>
                </a:lnTo>
                <a:lnTo>
                  <a:pt x="198173" y="499356"/>
                </a:lnTo>
                <a:lnTo>
                  <a:pt x="191294" y="479244"/>
                </a:lnTo>
                <a:lnTo>
                  <a:pt x="185209" y="459661"/>
                </a:lnTo>
                <a:lnTo>
                  <a:pt x="178859" y="440079"/>
                </a:lnTo>
                <a:lnTo>
                  <a:pt x="173303" y="421025"/>
                </a:lnTo>
                <a:lnTo>
                  <a:pt x="168276" y="402237"/>
                </a:lnTo>
                <a:lnTo>
                  <a:pt x="163248" y="383713"/>
                </a:lnTo>
                <a:lnTo>
                  <a:pt x="159015" y="365718"/>
                </a:lnTo>
                <a:lnTo>
                  <a:pt x="154517" y="347988"/>
                </a:lnTo>
                <a:lnTo>
                  <a:pt x="150548" y="330522"/>
                </a:lnTo>
                <a:lnTo>
                  <a:pt x="146844" y="313586"/>
                </a:lnTo>
                <a:lnTo>
                  <a:pt x="143934" y="296914"/>
                </a:lnTo>
                <a:lnTo>
                  <a:pt x="140759" y="280507"/>
                </a:lnTo>
                <a:lnTo>
                  <a:pt x="137848" y="264894"/>
                </a:lnTo>
                <a:lnTo>
                  <a:pt x="133086" y="234462"/>
                </a:lnTo>
                <a:lnTo>
                  <a:pt x="129117" y="206411"/>
                </a:lnTo>
                <a:lnTo>
                  <a:pt x="125942" y="180213"/>
                </a:lnTo>
                <a:lnTo>
                  <a:pt x="123561" y="156396"/>
                </a:lnTo>
                <a:lnTo>
                  <a:pt x="121973" y="134697"/>
                </a:lnTo>
                <a:lnTo>
                  <a:pt x="120650" y="115643"/>
                </a:lnTo>
                <a:lnTo>
                  <a:pt x="119857" y="98972"/>
                </a:lnTo>
                <a:lnTo>
                  <a:pt x="119328" y="85211"/>
                </a:lnTo>
                <a:lnTo>
                  <a:pt x="119063" y="66158"/>
                </a:lnTo>
                <a:lnTo>
                  <a:pt x="119063" y="59806"/>
                </a:lnTo>
                <a:lnTo>
                  <a:pt x="119857" y="53720"/>
                </a:lnTo>
                <a:lnTo>
                  <a:pt x="120650" y="47369"/>
                </a:lnTo>
                <a:lnTo>
                  <a:pt x="121973" y="41812"/>
                </a:lnTo>
                <a:lnTo>
                  <a:pt x="124090" y="36254"/>
                </a:lnTo>
                <a:lnTo>
                  <a:pt x="126471" y="31227"/>
                </a:lnTo>
                <a:lnTo>
                  <a:pt x="129646" y="26199"/>
                </a:lnTo>
                <a:lnTo>
                  <a:pt x="133086" y="21700"/>
                </a:lnTo>
                <a:lnTo>
                  <a:pt x="136790" y="17466"/>
                </a:lnTo>
                <a:lnTo>
                  <a:pt x="141023" y="13496"/>
                </a:lnTo>
                <a:lnTo>
                  <a:pt x="145786" y="10056"/>
                </a:lnTo>
                <a:lnTo>
                  <a:pt x="150548" y="7145"/>
                </a:lnTo>
                <a:lnTo>
                  <a:pt x="155840" y="4499"/>
                </a:lnTo>
                <a:lnTo>
                  <a:pt x="161132" y="2647"/>
                </a:lnTo>
                <a:lnTo>
                  <a:pt x="166953" y="1323"/>
                </a:lnTo>
                <a:lnTo>
                  <a:pt x="172773" y="265"/>
                </a:lnTo>
                <a:lnTo>
                  <a:pt x="1788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4856538" y="4086142"/>
            <a:ext cx="509321" cy="380527"/>
          </a:xfrm>
          <a:custGeom>
            <a:rect b="b" l="l" r="r" t="t"/>
            <a:pathLst>
              <a:path extrusionOk="0" h="3880" w="5185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6967979" y="5171135"/>
            <a:ext cx="372722" cy="507371"/>
          </a:xfrm>
          <a:custGeom>
            <a:rect b="b" l="l" r="r" t="t"/>
            <a:pathLst>
              <a:path extrusionOk="0" h="2844800" w="2092325">
                <a:moveTo>
                  <a:pt x="1912938" y="2620962"/>
                </a:moveTo>
                <a:lnTo>
                  <a:pt x="2055813" y="2620962"/>
                </a:lnTo>
                <a:lnTo>
                  <a:pt x="2000568" y="2832470"/>
                </a:lnTo>
                <a:lnTo>
                  <a:pt x="1998663" y="2836264"/>
                </a:lnTo>
                <a:lnTo>
                  <a:pt x="1996441" y="2838793"/>
                </a:lnTo>
                <a:lnTo>
                  <a:pt x="1994218" y="2841006"/>
                </a:lnTo>
                <a:lnTo>
                  <a:pt x="1991678" y="2842587"/>
                </a:lnTo>
                <a:lnTo>
                  <a:pt x="1989456" y="2844168"/>
                </a:lnTo>
                <a:lnTo>
                  <a:pt x="1986916" y="2844484"/>
                </a:lnTo>
                <a:lnTo>
                  <a:pt x="1984693" y="2844800"/>
                </a:lnTo>
                <a:lnTo>
                  <a:pt x="1982153" y="2844484"/>
                </a:lnTo>
                <a:lnTo>
                  <a:pt x="1979931" y="2844168"/>
                </a:lnTo>
                <a:lnTo>
                  <a:pt x="1977708" y="2843219"/>
                </a:lnTo>
                <a:lnTo>
                  <a:pt x="1975486" y="2841955"/>
                </a:lnTo>
                <a:lnTo>
                  <a:pt x="1973581" y="2840690"/>
                </a:lnTo>
                <a:lnTo>
                  <a:pt x="1971993" y="2838793"/>
                </a:lnTo>
                <a:lnTo>
                  <a:pt x="1970406" y="2836896"/>
                </a:lnTo>
                <a:lnTo>
                  <a:pt x="1969453" y="2834683"/>
                </a:lnTo>
                <a:lnTo>
                  <a:pt x="1968501" y="2833102"/>
                </a:lnTo>
                <a:lnTo>
                  <a:pt x="1912938" y="2620962"/>
                </a:lnTo>
                <a:close/>
                <a:moveTo>
                  <a:pt x="1156018" y="2488248"/>
                </a:moveTo>
                <a:lnTo>
                  <a:pt x="1156018" y="2633663"/>
                </a:lnTo>
                <a:lnTo>
                  <a:pt x="1552258" y="2633663"/>
                </a:lnTo>
                <a:lnTo>
                  <a:pt x="1552258" y="2488248"/>
                </a:lnTo>
                <a:lnTo>
                  <a:pt x="1156018" y="2488248"/>
                </a:lnTo>
                <a:close/>
                <a:moveTo>
                  <a:pt x="154940" y="2488248"/>
                </a:moveTo>
                <a:lnTo>
                  <a:pt x="154940" y="2633663"/>
                </a:lnTo>
                <a:lnTo>
                  <a:pt x="550862" y="2633663"/>
                </a:lnTo>
                <a:lnTo>
                  <a:pt x="550862" y="2488248"/>
                </a:lnTo>
                <a:lnTo>
                  <a:pt x="154940" y="2488248"/>
                </a:lnTo>
                <a:close/>
                <a:moveTo>
                  <a:pt x="1876425" y="1765300"/>
                </a:moveTo>
                <a:lnTo>
                  <a:pt x="2092325" y="1765300"/>
                </a:lnTo>
                <a:lnTo>
                  <a:pt x="2092325" y="2439353"/>
                </a:lnTo>
                <a:lnTo>
                  <a:pt x="2092325" y="2449831"/>
                </a:lnTo>
                <a:lnTo>
                  <a:pt x="2091693" y="2460308"/>
                </a:lnTo>
                <a:lnTo>
                  <a:pt x="2091061" y="2470151"/>
                </a:lnTo>
                <a:lnTo>
                  <a:pt x="2089796" y="2479993"/>
                </a:lnTo>
                <a:lnTo>
                  <a:pt x="2088848" y="2488883"/>
                </a:lnTo>
                <a:lnTo>
                  <a:pt x="2086951" y="2497773"/>
                </a:lnTo>
                <a:lnTo>
                  <a:pt x="2085055" y="2506346"/>
                </a:lnTo>
                <a:lnTo>
                  <a:pt x="2082842" y="2513966"/>
                </a:lnTo>
                <a:lnTo>
                  <a:pt x="2082526" y="2517458"/>
                </a:lnTo>
                <a:lnTo>
                  <a:pt x="2070198" y="2563813"/>
                </a:lnTo>
                <a:lnTo>
                  <a:pt x="1898553" y="2563813"/>
                </a:lnTo>
                <a:lnTo>
                  <a:pt x="1886541" y="2517458"/>
                </a:lnTo>
                <a:lnTo>
                  <a:pt x="1886225" y="2513966"/>
                </a:lnTo>
                <a:lnTo>
                  <a:pt x="1883696" y="2506346"/>
                </a:lnTo>
                <a:lnTo>
                  <a:pt x="1882115" y="2497773"/>
                </a:lnTo>
                <a:lnTo>
                  <a:pt x="1880219" y="2488883"/>
                </a:lnTo>
                <a:lnTo>
                  <a:pt x="1878954" y="2479993"/>
                </a:lnTo>
                <a:lnTo>
                  <a:pt x="1878006" y="2470151"/>
                </a:lnTo>
                <a:lnTo>
                  <a:pt x="1876741" y="2460308"/>
                </a:lnTo>
                <a:lnTo>
                  <a:pt x="1876425" y="2450148"/>
                </a:lnTo>
                <a:lnTo>
                  <a:pt x="1876425" y="2439353"/>
                </a:lnTo>
                <a:lnTo>
                  <a:pt x="1876425" y="1765300"/>
                </a:lnTo>
                <a:close/>
                <a:moveTo>
                  <a:pt x="375975" y="1550987"/>
                </a:moveTo>
                <a:lnTo>
                  <a:pt x="586369" y="1550987"/>
                </a:lnTo>
                <a:lnTo>
                  <a:pt x="588597" y="1551305"/>
                </a:lnTo>
                <a:lnTo>
                  <a:pt x="590825" y="1551305"/>
                </a:lnTo>
                <a:lnTo>
                  <a:pt x="594963" y="1552894"/>
                </a:lnTo>
                <a:lnTo>
                  <a:pt x="598782" y="1554483"/>
                </a:lnTo>
                <a:lnTo>
                  <a:pt x="601647" y="1557343"/>
                </a:lnTo>
                <a:lnTo>
                  <a:pt x="604193" y="1560521"/>
                </a:lnTo>
                <a:lnTo>
                  <a:pt x="606740" y="1564334"/>
                </a:lnTo>
                <a:lnTo>
                  <a:pt x="607694" y="1568466"/>
                </a:lnTo>
                <a:lnTo>
                  <a:pt x="608013" y="1570690"/>
                </a:lnTo>
                <a:lnTo>
                  <a:pt x="608013" y="1572915"/>
                </a:lnTo>
                <a:lnTo>
                  <a:pt x="608013" y="1878628"/>
                </a:lnTo>
                <a:lnTo>
                  <a:pt x="608013" y="1880852"/>
                </a:lnTo>
                <a:lnTo>
                  <a:pt x="607694" y="1882759"/>
                </a:lnTo>
                <a:lnTo>
                  <a:pt x="606740" y="1886572"/>
                </a:lnTo>
                <a:lnTo>
                  <a:pt x="604193" y="1890386"/>
                </a:lnTo>
                <a:lnTo>
                  <a:pt x="601647" y="1893881"/>
                </a:lnTo>
                <a:lnTo>
                  <a:pt x="598782" y="1896424"/>
                </a:lnTo>
                <a:lnTo>
                  <a:pt x="594963" y="1898648"/>
                </a:lnTo>
                <a:lnTo>
                  <a:pt x="590825" y="1899602"/>
                </a:lnTo>
                <a:lnTo>
                  <a:pt x="588597" y="1900237"/>
                </a:lnTo>
                <a:lnTo>
                  <a:pt x="586369" y="1900237"/>
                </a:lnTo>
                <a:lnTo>
                  <a:pt x="375975" y="1900237"/>
                </a:lnTo>
                <a:lnTo>
                  <a:pt x="373747" y="1900237"/>
                </a:lnTo>
                <a:lnTo>
                  <a:pt x="371519" y="1899602"/>
                </a:lnTo>
                <a:lnTo>
                  <a:pt x="367381" y="1898648"/>
                </a:lnTo>
                <a:lnTo>
                  <a:pt x="363880" y="1896424"/>
                </a:lnTo>
                <a:lnTo>
                  <a:pt x="360379" y="1893881"/>
                </a:lnTo>
                <a:lnTo>
                  <a:pt x="357832" y="1890386"/>
                </a:lnTo>
                <a:lnTo>
                  <a:pt x="355604" y="1886572"/>
                </a:lnTo>
                <a:lnTo>
                  <a:pt x="354331" y="1882759"/>
                </a:lnTo>
                <a:lnTo>
                  <a:pt x="354013" y="1880852"/>
                </a:lnTo>
                <a:lnTo>
                  <a:pt x="354013" y="1878628"/>
                </a:lnTo>
                <a:lnTo>
                  <a:pt x="354013" y="1572915"/>
                </a:lnTo>
                <a:lnTo>
                  <a:pt x="354013" y="1570690"/>
                </a:lnTo>
                <a:lnTo>
                  <a:pt x="354331" y="1568466"/>
                </a:lnTo>
                <a:lnTo>
                  <a:pt x="355604" y="1564334"/>
                </a:lnTo>
                <a:lnTo>
                  <a:pt x="357832" y="1560521"/>
                </a:lnTo>
                <a:lnTo>
                  <a:pt x="360379" y="1557343"/>
                </a:lnTo>
                <a:lnTo>
                  <a:pt x="363880" y="1554483"/>
                </a:lnTo>
                <a:lnTo>
                  <a:pt x="367381" y="1552894"/>
                </a:lnTo>
                <a:lnTo>
                  <a:pt x="371519" y="1551305"/>
                </a:lnTo>
                <a:lnTo>
                  <a:pt x="373747" y="1551305"/>
                </a:lnTo>
                <a:lnTo>
                  <a:pt x="375975" y="1550987"/>
                </a:lnTo>
                <a:close/>
                <a:moveTo>
                  <a:pt x="742022" y="1444625"/>
                </a:moveTo>
                <a:lnTo>
                  <a:pt x="744248" y="1444625"/>
                </a:lnTo>
                <a:lnTo>
                  <a:pt x="954696" y="1444625"/>
                </a:lnTo>
                <a:lnTo>
                  <a:pt x="956603" y="1444625"/>
                </a:lnTo>
                <a:lnTo>
                  <a:pt x="958828" y="1445262"/>
                </a:lnTo>
                <a:lnTo>
                  <a:pt x="962961" y="1446216"/>
                </a:lnTo>
                <a:lnTo>
                  <a:pt x="966776" y="1448443"/>
                </a:lnTo>
                <a:lnTo>
                  <a:pt x="969955" y="1450989"/>
                </a:lnTo>
                <a:lnTo>
                  <a:pt x="972498" y="1454170"/>
                </a:lnTo>
                <a:lnTo>
                  <a:pt x="974405" y="1457670"/>
                </a:lnTo>
                <a:lnTo>
                  <a:pt x="975995" y="1461806"/>
                </a:lnTo>
                <a:lnTo>
                  <a:pt x="976313" y="1464033"/>
                </a:lnTo>
                <a:lnTo>
                  <a:pt x="976313" y="1466261"/>
                </a:lnTo>
                <a:lnTo>
                  <a:pt x="976313" y="1878603"/>
                </a:lnTo>
                <a:lnTo>
                  <a:pt x="976313" y="1880830"/>
                </a:lnTo>
                <a:lnTo>
                  <a:pt x="975995" y="1882739"/>
                </a:lnTo>
                <a:lnTo>
                  <a:pt x="974405" y="1886557"/>
                </a:lnTo>
                <a:lnTo>
                  <a:pt x="972498" y="1890375"/>
                </a:lnTo>
                <a:lnTo>
                  <a:pt x="969955" y="1893875"/>
                </a:lnTo>
                <a:lnTo>
                  <a:pt x="966776" y="1896420"/>
                </a:lnTo>
                <a:lnTo>
                  <a:pt x="962961" y="1898647"/>
                </a:lnTo>
                <a:lnTo>
                  <a:pt x="958828" y="1899602"/>
                </a:lnTo>
                <a:lnTo>
                  <a:pt x="956603" y="1900238"/>
                </a:lnTo>
                <a:lnTo>
                  <a:pt x="954696" y="1900238"/>
                </a:lnTo>
                <a:lnTo>
                  <a:pt x="744248" y="1900238"/>
                </a:lnTo>
                <a:lnTo>
                  <a:pt x="742022" y="1900238"/>
                </a:lnTo>
                <a:lnTo>
                  <a:pt x="739797" y="1899602"/>
                </a:lnTo>
                <a:lnTo>
                  <a:pt x="735664" y="1898647"/>
                </a:lnTo>
                <a:lnTo>
                  <a:pt x="731850" y="1896420"/>
                </a:lnTo>
                <a:lnTo>
                  <a:pt x="728989" y="1893875"/>
                </a:lnTo>
                <a:lnTo>
                  <a:pt x="726445" y="1890375"/>
                </a:lnTo>
                <a:lnTo>
                  <a:pt x="724220" y="1886557"/>
                </a:lnTo>
                <a:lnTo>
                  <a:pt x="722949" y="1882739"/>
                </a:lnTo>
                <a:lnTo>
                  <a:pt x="722631" y="1880830"/>
                </a:lnTo>
                <a:lnTo>
                  <a:pt x="722313" y="1878603"/>
                </a:lnTo>
                <a:lnTo>
                  <a:pt x="722313" y="1466261"/>
                </a:lnTo>
                <a:lnTo>
                  <a:pt x="722631" y="1464033"/>
                </a:lnTo>
                <a:lnTo>
                  <a:pt x="722949" y="1461806"/>
                </a:lnTo>
                <a:lnTo>
                  <a:pt x="724220" y="1457670"/>
                </a:lnTo>
                <a:lnTo>
                  <a:pt x="726445" y="1454170"/>
                </a:lnTo>
                <a:lnTo>
                  <a:pt x="728989" y="1450989"/>
                </a:lnTo>
                <a:lnTo>
                  <a:pt x="731850" y="1448443"/>
                </a:lnTo>
                <a:lnTo>
                  <a:pt x="735664" y="1446216"/>
                </a:lnTo>
                <a:lnTo>
                  <a:pt x="739797" y="1445262"/>
                </a:lnTo>
                <a:lnTo>
                  <a:pt x="742022" y="1444625"/>
                </a:lnTo>
                <a:close/>
                <a:moveTo>
                  <a:pt x="1111786" y="1225550"/>
                </a:moveTo>
                <a:lnTo>
                  <a:pt x="1113998" y="1225550"/>
                </a:lnTo>
                <a:lnTo>
                  <a:pt x="1322815" y="1225550"/>
                </a:lnTo>
                <a:lnTo>
                  <a:pt x="1325027" y="1225550"/>
                </a:lnTo>
                <a:lnTo>
                  <a:pt x="1327238" y="1225868"/>
                </a:lnTo>
                <a:lnTo>
                  <a:pt x="1331345" y="1227139"/>
                </a:lnTo>
                <a:lnTo>
                  <a:pt x="1335136" y="1229364"/>
                </a:lnTo>
                <a:lnTo>
                  <a:pt x="1337979" y="1231906"/>
                </a:lnTo>
                <a:lnTo>
                  <a:pt x="1340822" y="1235084"/>
                </a:lnTo>
                <a:lnTo>
                  <a:pt x="1342718" y="1238898"/>
                </a:lnTo>
                <a:lnTo>
                  <a:pt x="1343981" y="1243029"/>
                </a:lnTo>
                <a:lnTo>
                  <a:pt x="1344297" y="1245254"/>
                </a:lnTo>
                <a:lnTo>
                  <a:pt x="1344613" y="1247478"/>
                </a:lnTo>
                <a:lnTo>
                  <a:pt x="1344613" y="1878628"/>
                </a:lnTo>
                <a:lnTo>
                  <a:pt x="1344297" y="1880852"/>
                </a:lnTo>
                <a:lnTo>
                  <a:pt x="1343981" y="1882759"/>
                </a:lnTo>
                <a:lnTo>
                  <a:pt x="1342718" y="1886573"/>
                </a:lnTo>
                <a:lnTo>
                  <a:pt x="1340822" y="1890386"/>
                </a:lnTo>
                <a:lnTo>
                  <a:pt x="1337979" y="1893882"/>
                </a:lnTo>
                <a:lnTo>
                  <a:pt x="1335136" y="1896425"/>
                </a:lnTo>
                <a:lnTo>
                  <a:pt x="1331345" y="1898649"/>
                </a:lnTo>
                <a:lnTo>
                  <a:pt x="1327238" y="1899603"/>
                </a:lnTo>
                <a:lnTo>
                  <a:pt x="1325027" y="1900238"/>
                </a:lnTo>
                <a:lnTo>
                  <a:pt x="1322815" y="1900238"/>
                </a:lnTo>
                <a:lnTo>
                  <a:pt x="1113998" y="1900238"/>
                </a:lnTo>
                <a:lnTo>
                  <a:pt x="1111786" y="1900238"/>
                </a:lnTo>
                <a:lnTo>
                  <a:pt x="1109575" y="1899603"/>
                </a:lnTo>
                <a:lnTo>
                  <a:pt x="1105468" y="1898649"/>
                </a:lnTo>
                <a:lnTo>
                  <a:pt x="1101677" y="1896425"/>
                </a:lnTo>
                <a:lnTo>
                  <a:pt x="1098834" y="1893882"/>
                </a:lnTo>
                <a:lnTo>
                  <a:pt x="1095991" y="1890386"/>
                </a:lnTo>
                <a:lnTo>
                  <a:pt x="1094095" y="1886573"/>
                </a:lnTo>
                <a:lnTo>
                  <a:pt x="1092832" y="1882759"/>
                </a:lnTo>
                <a:lnTo>
                  <a:pt x="1092516" y="1880852"/>
                </a:lnTo>
                <a:lnTo>
                  <a:pt x="1092200" y="1878628"/>
                </a:lnTo>
                <a:lnTo>
                  <a:pt x="1092200" y="1247478"/>
                </a:lnTo>
                <a:lnTo>
                  <a:pt x="1092516" y="1245254"/>
                </a:lnTo>
                <a:lnTo>
                  <a:pt x="1092832" y="1243029"/>
                </a:lnTo>
                <a:lnTo>
                  <a:pt x="1094095" y="1238898"/>
                </a:lnTo>
                <a:lnTo>
                  <a:pt x="1095991" y="1235084"/>
                </a:lnTo>
                <a:lnTo>
                  <a:pt x="1098834" y="1231906"/>
                </a:lnTo>
                <a:lnTo>
                  <a:pt x="1101677" y="1229364"/>
                </a:lnTo>
                <a:lnTo>
                  <a:pt x="1105468" y="1227139"/>
                </a:lnTo>
                <a:lnTo>
                  <a:pt x="1109575" y="1225868"/>
                </a:lnTo>
                <a:lnTo>
                  <a:pt x="1111786" y="1225550"/>
                </a:lnTo>
                <a:close/>
                <a:moveTo>
                  <a:pt x="1876425" y="912812"/>
                </a:moveTo>
                <a:lnTo>
                  <a:pt x="2092325" y="912812"/>
                </a:lnTo>
                <a:lnTo>
                  <a:pt x="2092325" y="1709737"/>
                </a:lnTo>
                <a:lnTo>
                  <a:pt x="1876425" y="1709737"/>
                </a:lnTo>
                <a:lnTo>
                  <a:pt x="1876425" y="912812"/>
                </a:lnTo>
                <a:close/>
                <a:moveTo>
                  <a:pt x="1350011" y="644525"/>
                </a:moveTo>
                <a:lnTo>
                  <a:pt x="1362394" y="722630"/>
                </a:lnTo>
                <a:lnTo>
                  <a:pt x="1412876" y="1040448"/>
                </a:lnTo>
                <a:lnTo>
                  <a:pt x="1292861" y="1059498"/>
                </a:lnTo>
                <a:lnTo>
                  <a:pt x="1267779" y="902653"/>
                </a:lnTo>
                <a:lnTo>
                  <a:pt x="1258571" y="922020"/>
                </a:lnTo>
                <a:lnTo>
                  <a:pt x="1249363" y="941070"/>
                </a:lnTo>
                <a:lnTo>
                  <a:pt x="1239203" y="959485"/>
                </a:lnTo>
                <a:lnTo>
                  <a:pt x="1229361" y="977583"/>
                </a:lnTo>
                <a:lnTo>
                  <a:pt x="1219201" y="995045"/>
                </a:lnTo>
                <a:lnTo>
                  <a:pt x="1208723" y="1012190"/>
                </a:lnTo>
                <a:lnTo>
                  <a:pt x="1197928" y="1029018"/>
                </a:lnTo>
                <a:lnTo>
                  <a:pt x="1186816" y="1045210"/>
                </a:lnTo>
                <a:lnTo>
                  <a:pt x="1175703" y="1061403"/>
                </a:lnTo>
                <a:lnTo>
                  <a:pt x="1164273" y="1076961"/>
                </a:lnTo>
                <a:lnTo>
                  <a:pt x="1152843" y="1091883"/>
                </a:lnTo>
                <a:lnTo>
                  <a:pt x="1141096" y="1106806"/>
                </a:lnTo>
                <a:lnTo>
                  <a:pt x="1129031" y="1120776"/>
                </a:lnTo>
                <a:lnTo>
                  <a:pt x="1116966" y="1134428"/>
                </a:lnTo>
                <a:lnTo>
                  <a:pt x="1104901" y="1147763"/>
                </a:lnTo>
                <a:lnTo>
                  <a:pt x="1092201" y="1161416"/>
                </a:lnTo>
                <a:lnTo>
                  <a:pt x="1076961" y="1176656"/>
                </a:lnTo>
                <a:lnTo>
                  <a:pt x="1061721" y="1190943"/>
                </a:lnTo>
                <a:lnTo>
                  <a:pt x="1046163" y="1205231"/>
                </a:lnTo>
                <a:lnTo>
                  <a:pt x="1029971" y="1218883"/>
                </a:lnTo>
                <a:lnTo>
                  <a:pt x="1014096" y="1231901"/>
                </a:lnTo>
                <a:lnTo>
                  <a:pt x="998221" y="1244283"/>
                </a:lnTo>
                <a:lnTo>
                  <a:pt x="982346" y="1256348"/>
                </a:lnTo>
                <a:lnTo>
                  <a:pt x="965836" y="1267778"/>
                </a:lnTo>
                <a:lnTo>
                  <a:pt x="949643" y="1278573"/>
                </a:lnTo>
                <a:lnTo>
                  <a:pt x="933133" y="1289368"/>
                </a:lnTo>
                <a:lnTo>
                  <a:pt x="916306" y="1299528"/>
                </a:lnTo>
                <a:lnTo>
                  <a:pt x="900113" y="1309053"/>
                </a:lnTo>
                <a:lnTo>
                  <a:pt x="883603" y="1317943"/>
                </a:lnTo>
                <a:lnTo>
                  <a:pt x="867093" y="1326833"/>
                </a:lnTo>
                <a:lnTo>
                  <a:pt x="850583" y="1335088"/>
                </a:lnTo>
                <a:lnTo>
                  <a:pt x="834073" y="1343026"/>
                </a:lnTo>
                <a:lnTo>
                  <a:pt x="817563" y="1350328"/>
                </a:lnTo>
                <a:lnTo>
                  <a:pt x="801370" y="1357313"/>
                </a:lnTo>
                <a:lnTo>
                  <a:pt x="784860" y="1363981"/>
                </a:lnTo>
                <a:lnTo>
                  <a:pt x="768668" y="1370331"/>
                </a:lnTo>
                <a:lnTo>
                  <a:pt x="752475" y="1376363"/>
                </a:lnTo>
                <a:lnTo>
                  <a:pt x="736600" y="1382078"/>
                </a:lnTo>
                <a:lnTo>
                  <a:pt x="720725" y="1387158"/>
                </a:lnTo>
                <a:lnTo>
                  <a:pt x="704533" y="1391921"/>
                </a:lnTo>
                <a:lnTo>
                  <a:pt x="688975" y="1396366"/>
                </a:lnTo>
                <a:lnTo>
                  <a:pt x="673735" y="1400493"/>
                </a:lnTo>
                <a:lnTo>
                  <a:pt x="658178" y="1404621"/>
                </a:lnTo>
                <a:lnTo>
                  <a:pt x="643255" y="1408431"/>
                </a:lnTo>
                <a:lnTo>
                  <a:pt x="613728" y="1414781"/>
                </a:lnTo>
                <a:lnTo>
                  <a:pt x="585153" y="1420178"/>
                </a:lnTo>
                <a:lnTo>
                  <a:pt x="557530" y="1424623"/>
                </a:lnTo>
                <a:lnTo>
                  <a:pt x="530860" y="1428433"/>
                </a:lnTo>
                <a:lnTo>
                  <a:pt x="505460" y="1430973"/>
                </a:lnTo>
                <a:lnTo>
                  <a:pt x="481648" y="1433196"/>
                </a:lnTo>
                <a:lnTo>
                  <a:pt x="459423" y="1434783"/>
                </a:lnTo>
                <a:lnTo>
                  <a:pt x="438150" y="1435736"/>
                </a:lnTo>
                <a:lnTo>
                  <a:pt x="419100" y="1436371"/>
                </a:lnTo>
                <a:lnTo>
                  <a:pt x="401638" y="1436688"/>
                </a:lnTo>
                <a:lnTo>
                  <a:pt x="385445" y="1436371"/>
                </a:lnTo>
                <a:lnTo>
                  <a:pt x="371793" y="1435736"/>
                </a:lnTo>
                <a:lnTo>
                  <a:pt x="350838" y="1434783"/>
                </a:lnTo>
                <a:lnTo>
                  <a:pt x="350838" y="1313181"/>
                </a:lnTo>
                <a:lnTo>
                  <a:pt x="352425" y="1313181"/>
                </a:lnTo>
                <a:lnTo>
                  <a:pt x="362585" y="1314133"/>
                </a:lnTo>
                <a:lnTo>
                  <a:pt x="378778" y="1314768"/>
                </a:lnTo>
                <a:lnTo>
                  <a:pt x="401638" y="1315086"/>
                </a:lnTo>
                <a:lnTo>
                  <a:pt x="425133" y="1314768"/>
                </a:lnTo>
                <a:lnTo>
                  <a:pt x="452438" y="1313498"/>
                </a:lnTo>
                <a:lnTo>
                  <a:pt x="467360" y="1312546"/>
                </a:lnTo>
                <a:lnTo>
                  <a:pt x="482918" y="1311276"/>
                </a:lnTo>
                <a:lnTo>
                  <a:pt x="499110" y="1309371"/>
                </a:lnTo>
                <a:lnTo>
                  <a:pt x="515938" y="1307783"/>
                </a:lnTo>
                <a:lnTo>
                  <a:pt x="533718" y="1305561"/>
                </a:lnTo>
                <a:lnTo>
                  <a:pt x="551498" y="1302386"/>
                </a:lnTo>
                <a:lnTo>
                  <a:pt x="570548" y="1299528"/>
                </a:lnTo>
                <a:lnTo>
                  <a:pt x="589598" y="1295718"/>
                </a:lnTo>
                <a:lnTo>
                  <a:pt x="609283" y="1291591"/>
                </a:lnTo>
                <a:lnTo>
                  <a:pt x="628968" y="1286828"/>
                </a:lnTo>
                <a:lnTo>
                  <a:pt x="649288" y="1281431"/>
                </a:lnTo>
                <a:lnTo>
                  <a:pt x="670243" y="1275716"/>
                </a:lnTo>
                <a:lnTo>
                  <a:pt x="690880" y="1269048"/>
                </a:lnTo>
                <a:lnTo>
                  <a:pt x="711835" y="1262063"/>
                </a:lnTo>
                <a:lnTo>
                  <a:pt x="733425" y="1253808"/>
                </a:lnTo>
                <a:lnTo>
                  <a:pt x="754380" y="1245236"/>
                </a:lnTo>
                <a:lnTo>
                  <a:pt x="775970" y="1236028"/>
                </a:lnTo>
                <a:lnTo>
                  <a:pt x="797243" y="1225868"/>
                </a:lnTo>
                <a:lnTo>
                  <a:pt x="818833" y="1215073"/>
                </a:lnTo>
                <a:lnTo>
                  <a:pt x="840423" y="1203326"/>
                </a:lnTo>
                <a:lnTo>
                  <a:pt x="861378" y="1190943"/>
                </a:lnTo>
                <a:lnTo>
                  <a:pt x="882651" y="1177291"/>
                </a:lnTo>
                <a:lnTo>
                  <a:pt x="903923" y="1163003"/>
                </a:lnTo>
                <a:lnTo>
                  <a:pt x="914083" y="1155383"/>
                </a:lnTo>
                <a:lnTo>
                  <a:pt x="924561" y="1147446"/>
                </a:lnTo>
                <a:lnTo>
                  <a:pt x="935038" y="1139826"/>
                </a:lnTo>
                <a:lnTo>
                  <a:pt x="945516" y="1131571"/>
                </a:lnTo>
                <a:lnTo>
                  <a:pt x="955358" y="1122998"/>
                </a:lnTo>
                <a:lnTo>
                  <a:pt x="965518" y="1114108"/>
                </a:lnTo>
                <a:lnTo>
                  <a:pt x="975996" y="1105218"/>
                </a:lnTo>
                <a:lnTo>
                  <a:pt x="985521" y="1096011"/>
                </a:lnTo>
                <a:lnTo>
                  <a:pt x="995681" y="1086168"/>
                </a:lnTo>
                <a:lnTo>
                  <a:pt x="1005206" y="1076326"/>
                </a:lnTo>
                <a:lnTo>
                  <a:pt x="1016001" y="1065531"/>
                </a:lnTo>
                <a:lnTo>
                  <a:pt x="1026478" y="1053783"/>
                </a:lnTo>
                <a:lnTo>
                  <a:pt x="1036956" y="1042035"/>
                </a:lnTo>
                <a:lnTo>
                  <a:pt x="1046798" y="1029970"/>
                </a:lnTo>
                <a:lnTo>
                  <a:pt x="1056958" y="1017588"/>
                </a:lnTo>
                <a:lnTo>
                  <a:pt x="1066801" y="1004888"/>
                </a:lnTo>
                <a:lnTo>
                  <a:pt x="1076643" y="991553"/>
                </a:lnTo>
                <a:lnTo>
                  <a:pt x="1086168" y="977583"/>
                </a:lnTo>
                <a:lnTo>
                  <a:pt x="1095376" y="963930"/>
                </a:lnTo>
                <a:lnTo>
                  <a:pt x="1104901" y="949643"/>
                </a:lnTo>
                <a:lnTo>
                  <a:pt x="1113791" y="934720"/>
                </a:lnTo>
                <a:lnTo>
                  <a:pt x="1122681" y="919798"/>
                </a:lnTo>
                <a:lnTo>
                  <a:pt x="1131571" y="904240"/>
                </a:lnTo>
                <a:lnTo>
                  <a:pt x="1140143" y="888048"/>
                </a:lnTo>
                <a:lnTo>
                  <a:pt x="1148398" y="871855"/>
                </a:lnTo>
                <a:lnTo>
                  <a:pt x="1156336" y="854710"/>
                </a:lnTo>
                <a:lnTo>
                  <a:pt x="1120141" y="868363"/>
                </a:lnTo>
                <a:lnTo>
                  <a:pt x="1083946" y="882015"/>
                </a:lnTo>
                <a:lnTo>
                  <a:pt x="1048068" y="895985"/>
                </a:lnTo>
                <a:lnTo>
                  <a:pt x="1029653" y="903288"/>
                </a:lnTo>
                <a:lnTo>
                  <a:pt x="1011873" y="911225"/>
                </a:lnTo>
                <a:lnTo>
                  <a:pt x="963931" y="799465"/>
                </a:lnTo>
                <a:lnTo>
                  <a:pt x="984886" y="790892"/>
                </a:lnTo>
                <a:lnTo>
                  <a:pt x="1005206" y="782320"/>
                </a:lnTo>
                <a:lnTo>
                  <a:pt x="1046163" y="766762"/>
                </a:lnTo>
                <a:lnTo>
                  <a:pt x="1085851" y="751522"/>
                </a:lnTo>
                <a:lnTo>
                  <a:pt x="1124903" y="736917"/>
                </a:lnTo>
                <a:lnTo>
                  <a:pt x="1163956" y="722630"/>
                </a:lnTo>
                <a:lnTo>
                  <a:pt x="1202056" y="708025"/>
                </a:lnTo>
                <a:lnTo>
                  <a:pt x="1240156" y="692785"/>
                </a:lnTo>
                <a:lnTo>
                  <a:pt x="1258889" y="684530"/>
                </a:lnTo>
                <a:lnTo>
                  <a:pt x="1277939" y="676275"/>
                </a:lnTo>
                <a:lnTo>
                  <a:pt x="1350011" y="644525"/>
                </a:lnTo>
                <a:close/>
                <a:moveTo>
                  <a:pt x="1975682" y="604837"/>
                </a:moveTo>
                <a:lnTo>
                  <a:pt x="1984533" y="604837"/>
                </a:lnTo>
                <a:lnTo>
                  <a:pt x="1993068" y="604837"/>
                </a:lnTo>
                <a:lnTo>
                  <a:pt x="2001603" y="605788"/>
                </a:lnTo>
                <a:lnTo>
                  <a:pt x="2009506" y="606739"/>
                </a:lnTo>
                <a:lnTo>
                  <a:pt x="2017408" y="608642"/>
                </a:lnTo>
                <a:lnTo>
                  <a:pt x="2024995" y="610862"/>
                </a:lnTo>
                <a:lnTo>
                  <a:pt x="2032581" y="614350"/>
                </a:lnTo>
                <a:lnTo>
                  <a:pt x="2036375" y="615935"/>
                </a:lnTo>
                <a:lnTo>
                  <a:pt x="2039536" y="618472"/>
                </a:lnTo>
                <a:lnTo>
                  <a:pt x="2043329" y="620692"/>
                </a:lnTo>
                <a:lnTo>
                  <a:pt x="2046490" y="623229"/>
                </a:lnTo>
                <a:lnTo>
                  <a:pt x="2049651" y="626083"/>
                </a:lnTo>
                <a:lnTo>
                  <a:pt x="2052812" y="629571"/>
                </a:lnTo>
                <a:lnTo>
                  <a:pt x="2055973" y="632742"/>
                </a:lnTo>
                <a:lnTo>
                  <a:pt x="2058818" y="636547"/>
                </a:lnTo>
                <a:lnTo>
                  <a:pt x="2061663" y="640669"/>
                </a:lnTo>
                <a:lnTo>
                  <a:pt x="2064508" y="645109"/>
                </a:lnTo>
                <a:lnTo>
                  <a:pt x="2067037" y="649865"/>
                </a:lnTo>
                <a:lnTo>
                  <a:pt x="2069566" y="654622"/>
                </a:lnTo>
                <a:lnTo>
                  <a:pt x="2072094" y="660330"/>
                </a:lnTo>
                <a:lnTo>
                  <a:pt x="2074307" y="665720"/>
                </a:lnTo>
                <a:lnTo>
                  <a:pt x="2076520" y="672062"/>
                </a:lnTo>
                <a:lnTo>
                  <a:pt x="2078417" y="678404"/>
                </a:lnTo>
                <a:lnTo>
                  <a:pt x="2080313" y="685381"/>
                </a:lnTo>
                <a:lnTo>
                  <a:pt x="2082210" y="692674"/>
                </a:lnTo>
                <a:lnTo>
                  <a:pt x="2085371" y="708529"/>
                </a:lnTo>
                <a:lnTo>
                  <a:pt x="2086951" y="714871"/>
                </a:lnTo>
                <a:lnTo>
                  <a:pt x="2088532" y="719628"/>
                </a:lnTo>
                <a:lnTo>
                  <a:pt x="2090745" y="727555"/>
                </a:lnTo>
                <a:lnTo>
                  <a:pt x="2091377" y="731360"/>
                </a:lnTo>
                <a:lnTo>
                  <a:pt x="2092009" y="736434"/>
                </a:lnTo>
                <a:lnTo>
                  <a:pt x="2092325" y="742776"/>
                </a:lnTo>
                <a:lnTo>
                  <a:pt x="2092325" y="750704"/>
                </a:lnTo>
                <a:lnTo>
                  <a:pt x="2092325" y="857250"/>
                </a:lnTo>
                <a:lnTo>
                  <a:pt x="1876425" y="857250"/>
                </a:lnTo>
                <a:lnTo>
                  <a:pt x="1876425" y="750704"/>
                </a:lnTo>
                <a:lnTo>
                  <a:pt x="1876425" y="742776"/>
                </a:lnTo>
                <a:lnTo>
                  <a:pt x="1876741" y="736434"/>
                </a:lnTo>
                <a:lnTo>
                  <a:pt x="1877690" y="731360"/>
                </a:lnTo>
                <a:lnTo>
                  <a:pt x="1878322" y="727555"/>
                </a:lnTo>
                <a:lnTo>
                  <a:pt x="1880535" y="719628"/>
                </a:lnTo>
                <a:lnTo>
                  <a:pt x="1882115" y="714871"/>
                </a:lnTo>
                <a:lnTo>
                  <a:pt x="1883380" y="708529"/>
                </a:lnTo>
                <a:lnTo>
                  <a:pt x="1886857" y="692674"/>
                </a:lnTo>
                <a:lnTo>
                  <a:pt x="1888753" y="685381"/>
                </a:lnTo>
                <a:lnTo>
                  <a:pt x="1890650" y="678404"/>
                </a:lnTo>
                <a:lnTo>
                  <a:pt x="1892231" y="672062"/>
                </a:lnTo>
                <a:lnTo>
                  <a:pt x="1894443" y="665720"/>
                </a:lnTo>
                <a:lnTo>
                  <a:pt x="1896656" y="660330"/>
                </a:lnTo>
                <a:lnTo>
                  <a:pt x="1899501" y="654622"/>
                </a:lnTo>
                <a:lnTo>
                  <a:pt x="1901714" y="649865"/>
                </a:lnTo>
                <a:lnTo>
                  <a:pt x="1904243" y="645109"/>
                </a:lnTo>
                <a:lnTo>
                  <a:pt x="1907087" y="640669"/>
                </a:lnTo>
                <a:lnTo>
                  <a:pt x="1910249" y="636547"/>
                </a:lnTo>
                <a:lnTo>
                  <a:pt x="1912777" y="632742"/>
                </a:lnTo>
                <a:lnTo>
                  <a:pt x="1915938" y="629571"/>
                </a:lnTo>
                <a:lnTo>
                  <a:pt x="1919099" y="626083"/>
                </a:lnTo>
                <a:lnTo>
                  <a:pt x="1922261" y="623229"/>
                </a:lnTo>
                <a:lnTo>
                  <a:pt x="1925738" y="620692"/>
                </a:lnTo>
                <a:lnTo>
                  <a:pt x="1928899" y="618472"/>
                </a:lnTo>
                <a:lnTo>
                  <a:pt x="1932692" y="615935"/>
                </a:lnTo>
                <a:lnTo>
                  <a:pt x="1935853" y="614350"/>
                </a:lnTo>
                <a:lnTo>
                  <a:pt x="1939646" y="612447"/>
                </a:lnTo>
                <a:lnTo>
                  <a:pt x="1943440" y="610862"/>
                </a:lnTo>
                <a:lnTo>
                  <a:pt x="1951026" y="608642"/>
                </a:lnTo>
                <a:lnTo>
                  <a:pt x="1959245" y="606739"/>
                </a:lnTo>
                <a:lnTo>
                  <a:pt x="1967464" y="605788"/>
                </a:lnTo>
                <a:lnTo>
                  <a:pt x="1975682" y="604837"/>
                </a:lnTo>
                <a:close/>
                <a:moveTo>
                  <a:pt x="154940" y="259715"/>
                </a:moveTo>
                <a:lnTo>
                  <a:pt x="154940" y="2241868"/>
                </a:lnTo>
                <a:lnTo>
                  <a:pt x="1552258" y="2241868"/>
                </a:lnTo>
                <a:lnTo>
                  <a:pt x="1552258" y="259715"/>
                </a:lnTo>
                <a:lnTo>
                  <a:pt x="154940" y="259715"/>
                </a:lnTo>
                <a:close/>
                <a:moveTo>
                  <a:pt x="201612" y="0"/>
                </a:moveTo>
                <a:lnTo>
                  <a:pt x="1504951" y="0"/>
                </a:lnTo>
                <a:lnTo>
                  <a:pt x="1515428" y="317"/>
                </a:lnTo>
                <a:lnTo>
                  <a:pt x="1525906" y="952"/>
                </a:lnTo>
                <a:lnTo>
                  <a:pt x="1535748" y="2222"/>
                </a:lnTo>
                <a:lnTo>
                  <a:pt x="1545591" y="3810"/>
                </a:lnTo>
                <a:lnTo>
                  <a:pt x="1555116" y="5715"/>
                </a:lnTo>
                <a:lnTo>
                  <a:pt x="1564958" y="8572"/>
                </a:lnTo>
                <a:lnTo>
                  <a:pt x="1574166" y="11430"/>
                </a:lnTo>
                <a:lnTo>
                  <a:pt x="1583373" y="15240"/>
                </a:lnTo>
                <a:lnTo>
                  <a:pt x="1592263" y="18732"/>
                </a:lnTo>
                <a:lnTo>
                  <a:pt x="1600836" y="22860"/>
                </a:lnTo>
                <a:lnTo>
                  <a:pt x="1609408" y="27305"/>
                </a:lnTo>
                <a:lnTo>
                  <a:pt x="1617663" y="32702"/>
                </a:lnTo>
                <a:lnTo>
                  <a:pt x="1625283" y="37782"/>
                </a:lnTo>
                <a:lnTo>
                  <a:pt x="1633221" y="43497"/>
                </a:lnTo>
                <a:lnTo>
                  <a:pt x="1640206" y="49212"/>
                </a:lnTo>
                <a:lnTo>
                  <a:pt x="1647191" y="55562"/>
                </a:lnTo>
                <a:lnTo>
                  <a:pt x="1653858" y="62230"/>
                </a:lnTo>
                <a:lnTo>
                  <a:pt x="1660208" y="69215"/>
                </a:lnTo>
                <a:lnTo>
                  <a:pt x="1666558" y="76517"/>
                </a:lnTo>
                <a:lnTo>
                  <a:pt x="1672273" y="83820"/>
                </a:lnTo>
                <a:lnTo>
                  <a:pt x="1677353" y="91757"/>
                </a:lnTo>
                <a:lnTo>
                  <a:pt x="1682116" y="99377"/>
                </a:lnTo>
                <a:lnTo>
                  <a:pt x="1686561" y="107632"/>
                </a:lnTo>
                <a:lnTo>
                  <a:pt x="1690688" y="116205"/>
                </a:lnTo>
                <a:lnTo>
                  <a:pt x="1694498" y="124777"/>
                </a:lnTo>
                <a:lnTo>
                  <a:pt x="1697356" y="133667"/>
                </a:lnTo>
                <a:lnTo>
                  <a:pt x="1700531" y="142557"/>
                </a:lnTo>
                <a:lnTo>
                  <a:pt x="1702753" y="151447"/>
                </a:lnTo>
                <a:lnTo>
                  <a:pt x="1704023" y="160972"/>
                </a:lnTo>
                <a:lnTo>
                  <a:pt x="1705611" y="170497"/>
                </a:lnTo>
                <a:lnTo>
                  <a:pt x="1706246" y="180022"/>
                </a:lnTo>
                <a:lnTo>
                  <a:pt x="1706563" y="189865"/>
                </a:lnTo>
                <a:lnTo>
                  <a:pt x="1706563" y="2654935"/>
                </a:lnTo>
                <a:lnTo>
                  <a:pt x="1706246" y="2664460"/>
                </a:lnTo>
                <a:lnTo>
                  <a:pt x="1705611" y="2674303"/>
                </a:lnTo>
                <a:lnTo>
                  <a:pt x="1704023" y="2683828"/>
                </a:lnTo>
                <a:lnTo>
                  <a:pt x="1702753" y="2693353"/>
                </a:lnTo>
                <a:lnTo>
                  <a:pt x="1700531" y="2702560"/>
                </a:lnTo>
                <a:lnTo>
                  <a:pt x="1697356" y="2711450"/>
                </a:lnTo>
                <a:lnTo>
                  <a:pt x="1694498" y="2720023"/>
                </a:lnTo>
                <a:lnTo>
                  <a:pt x="1690688" y="2728913"/>
                </a:lnTo>
                <a:lnTo>
                  <a:pt x="1686561" y="2737168"/>
                </a:lnTo>
                <a:lnTo>
                  <a:pt x="1682116" y="2745105"/>
                </a:lnTo>
                <a:lnTo>
                  <a:pt x="1677353" y="2753360"/>
                </a:lnTo>
                <a:lnTo>
                  <a:pt x="1672273" y="2760980"/>
                </a:lnTo>
                <a:lnTo>
                  <a:pt x="1666558" y="2768283"/>
                </a:lnTo>
                <a:lnTo>
                  <a:pt x="1660208" y="2775585"/>
                </a:lnTo>
                <a:lnTo>
                  <a:pt x="1653858" y="2782253"/>
                </a:lnTo>
                <a:lnTo>
                  <a:pt x="1647191" y="2788920"/>
                </a:lnTo>
                <a:lnTo>
                  <a:pt x="1640206" y="2795270"/>
                </a:lnTo>
                <a:lnTo>
                  <a:pt x="1633221" y="2801303"/>
                </a:lnTo>
                <a:lnTo>
                  <a:pt x="1625283" y="2807018"/>
                </a:lnTo>
                <a:lnTo>
                  <a:pt x="1617663" y="2812098"/>
                </a:lnTo>
                <a:lnTo>
                  <a:pt x="1609408" y="2817178"/>
                </a:lnTo>
                <a:lnTo>
                  <a:pt x="1600836" y="2821623"/>
                </a:lnTo>
                <a:lnTo>
                  <a:pt x="1592263" y="2825750"/>
                </a:lnTo>
                <a:lnTo>
                  <a:pt x="1583373" y="2829878"/>
                </a:lnTo>
                <a:lnTo>
                  <a:pt x="1574166" y="2833370"/>
                </a:lnTo>
                <a:lnTo>
                  <a:pt x="1564958" y="2836228"/>
                </a:lnTo>
                <a:lnTo>
                  <a:pt x="1555116" y="2838768"/>
                </a:lnTo>
                <a:lnTo>
                  <a:pt x="1545591" y="2840673"/>
                </a:lnTo>
                <a:lnTo>
                  <a:pt x="1535748" y="2842578"/>
                </a:lnTo>
                <a:lnTo>
                  <a:pt x="1525906" y="2843848"/>
                </a:lnTo>
                <a:lnTo>
                  <a:pt x="1515428" y="2844483"/>
                </a:lnTo>
                <a:lnTo>
                  <a:pt x="1504951" y="2844800"/>
                </a:lnTo>
                <a:lnTo>
                  <a:pt x="201612" y="2844800"/>
                </a:lnTo>
                <a:lnTo>
                  <a:pt x="191135" y="2844483"/>
                </a:lnTo>
                <a:lnTo>
                  <a:pt x="180975" y="2843848"/>
                </a:lnTo>
                <a:lnTo>
                  <a:pt x="170815" y="2842578"/>
                </a:lnTo>
                <a:lnTo>
                  <a:pt x="161290" y="2840673"/>
                </a:lnTo>
                <a:lnTo>
                  <a:pt x="151447" y="2838768"/>
                </a:lnTo>
                <a:lnTo>
                  <a:pt x="141922" y="2836228"/>
                </a:lnTo>
                <a:lnTo>
                  <a:pt x="132715" y="2833370"/>
                </a:lnTo>
                <a:lnTo>
                  <a:pt x="123190" y="2829878"/>
                </a:lnTo>
                <a:lnTo>
                  <a:pt x="114300" y="2825750"/>
                </a:lnTo>
                <a:lnTo>
                  <a:pt x="105727" y="2821623"/>
                </a:lnTo>
                <a:lnTo>
                  <a:pt x="97155" y="2817178"/>
                </a:lnTo>
                <a:lnTo>
                  <a:pt x="89217" y="2812098"/>
                </a:lnTo>
                <a:lnTo>
                  <a:pt x="81280" y="2807018"/>
                </a:lnTo>
                <a:lnTo>
                  <a:pt x="73660" y="2801303"/>
                </a:lnTo>
                <a:lnTo>
                  <a:pt x="66357" y="2795270"/>
                </a:lnTo>
                <a:lnTo>
                  <a:pt x="59372" y="2788920"/>
                </a:lnTo>
                <a:lnTo>
                  <a:pt x="52705" y="2782253"/>
                </a:lnTo>
                <a:lnTo>
                  <a:pt x="46355" y="2775585"/>
                </a:lnTo>
                <a:lnTo>
                  <a:pt x="40322" y="2768283"/>
                </a:lnTo>
                <a:lnTo>
                  <a:pt x="34607" y="2760980"/>
                </a:lnTo>
                <a:lnTo>
                  <a:pt x="29210" y="2753360"/>
                </a:lnTo>
                <a:lnTo>
                  <a:pt x="24447" y="2745105"/>
                </a:lnTo>
                <a:lnTo>
                  <a:pt x="20002" y="2737168"/>
                </a:lnTo>
                <a:lnTo>
                  <a:pt x="15875" y="2728913"/>
                </a:lnTo>
                <a:lnTo>
                  <a:pt x="12065" y="2720023"/>
                </a:lnTo>
                <a:lnTo>
                  <a:pt x="9207" y="2711450"/>
                </a:lnTo>
                <a:lnTo>
                  <a:pt x="6667" y="2702560"/>
                </a:lnTo>
                <a:lnTo>
                  <a:pt x="4127" y="2693353"/>
                </a:lnTo>
                <a:lnTo>
                  <a:pt x="2540" y="2683828"/>
                </a:lnTo>
                <a:lnTo>
                  <a:pt x="952" y="2674303"/>
                </a:lnTo>
                <a:lnTo>
                  <a:pt x="317" y="2664460"/>
                </a:lnTo>
                <a:lnTo>
                  <a:pt x="0" y="2654935"/>
                </a:lnTo>
                <a:lnTo>
                  <a:pt x="0" y="189865"/>
                </a:lnTo>
                <a:lnTo>
                  <a:pt x="317" y="180022"/>
                </a:lnTo>
                <a:lnTo>
                  <a:pt x="952" y="170497"/>
                </a:lnTo>
                <a:lnTo>
                  <a:pt x="2540" y="160972"/>
                </a:lnTo>
                <a:lnTo>
                  <a:pt x="4127" y="151447"/>
                </a:lnTo>
                <a:lnTo>
                  <a:pt x="6667" y="142557"/>
                </a:lnTo>
                <a:lnTo>
                  <a:pt x="9207" y="133667"/>
                </a:lnTo>
                <a:lnTo>
                  <a:pt x="12065" y="124777"/>
                </a:lnTo>
                <a:lnTo>
                  <a:pt x="15875" y="116205"/>
                </a:lnTo>
                <a:lnTo>
                  <a:pt x="20002" y="107632"/>
                </a:lnTo>
                <a:lnTo>
                  <a:pt x="24447" y="99377"/>
                </a:lnTo>
                <a:lnTo>
                  <a:pt x="29210" y="91757"/>
                </a:lnTo>
                <a:lnTo>
                  <a:pt x="34607" y="83820"/>
                </a:lnTo>
                <a:lnTo>
                  <a:pt x="40322" y="76517"/>
                </a:lnTo>
                <a:lnTo>
                  <a:pt x="46355" y="69215"/>
                </a:lnTo>
                <a:lnTo>
                  <a:pt x="52705" y="62230"/>
                </a:lnTo>
                <a:lnTo>
                  <a:pt x="59372" y="55562"/>
                </a:lnTo>
                <a:lnTo>
                  <a:pt x="66357" y="49212"/>
                </a:lnTo>
                <a:lnTo>
                  <a:pt x="73660" y="43497"/>
                </a:lnTo>
                <a:lnTo>
                  <a:pt x="81280" y="37782"/>
                </a:lnTo>
                <a:lnTo>
                  <a:pt x="89217" y="32702"/>
                </a:lnTo>
                <a:lnTo>
                  <a:pt x="97155" y="27305"/>
                </a:lnTo>
                <a:lnTo>
                  <a:pt x="105727" y="22860"/>
                </a:lnTo>
                <a:lnTo>
                  <a:pt x="114300" y="18732"/>
                </a:lnTo>
                <a:lnTo>
                  <a:pt x="123190" y="15240"/>
                </a:lnTo>
                <a:lnTo>
                  <a:pt x="132715" y="11430"/>
                </a:lnTo>
                <a:lnTo>
                  <a:pt x="141922" y="8572"/>
                </a:lnTo>
                <a:lnTo>
                  <a:pt x="151447" y="5715"/>
                </a:lnTo>
                <a:lnTo>
                  <a:pt x="161290" y="3810"/>
                </a:lnTo>
                <a:lnTo>
                  <a:pt x="170815" y="2222"/>
                </a:lnTo>
                <a:lnTo>
                  <a:pt x="180975" y="952"/>
                </a:lnTo>
                <a:lnTo>
                  <a:pt x="191135" y="317"/>
                </a:lnTo>
                <a:lnTo>
                  <a:pt x="2016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" name="Google Shape;124;p3"/>
          <p:cNvGrpSpPr/>
          <p:nvPr/>
        </p:nvGrpSpPr>
        <p:grpSpPr>
          <a:xfrm>
            <a:off x="432937" y="-25501"/>
            <a:ext cx="9071659" cy="5751248"/>
            <a:chOff x="777251" y="-1425075"/>
            <a:chExt cx="11821292" cy="11117819"/>
          </a:xfrm>
        </p:grpSpPr>
        <p:sp>
          <p:nvSpPr>
            <p:cNvPr id="125" name="Google Shape;125;p3"/>
            <p:cNvSpPr txBox="1"/>
            <p:nvPr/>
          </p:nvSpPr>
          <p:spPr>
            <a:xfrm>
              <a:off x="4240283" y="-1425075"/>
              <a:ext cx="7983300" cy="157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25" spcFirstLastPara="1" rIns="137125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輔導室組織</a:t>
              </a:r>
              <a:endParaRPr b="1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" name="Google Shape;126;p3"/>
            <p:cNvGrpSpPr/>
            <p:nvPr/>
          </p:nvGrpSpPr>
          <p:grpSpPr>
            <a:xfrm>
              <a:off x="777251" y="595582"/>
              <a:ext cx="11821292" cy="9097162"/>
              <a:chOff x="975191" y="1526252"/>
              <a:chExt cx="3270202" cy="2655912"/>
            </a:xfrm>
          </p:grpSpPr>
          <p:cxnSp>
            <p:nvCxnSpPr>
              <p:cNvPr id="127" name="Google Shape;127;p3"/>
              <p:cNvCxnSpPr/>
              <p:nvPr/>
            </p:nvCxnSpPr>
            <p:spPr>
              <a:xfrm flipH="1" rot="10800000">
                <a:off x="3052731" y="2737510"/>
                <a:ext cx="750" cy="789492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8" name="Google Shape;128;p3"/>
              <p:cNvCxnSpPr/>
              <p:nvPr/>
            </p:nvCxnSpPr>
            <p:spPr>
              <a:xfrm flipH="1" rot="5400000">
                <a:off x="1342234" y="3326852"/>
                <a:ext cx="228600" cy="1500"/>
              </a:xfrm>
              <a:prstGeom prst="bentConnector3">
                <a:avLst>
                  <a:gd fmla="val 543167" name="adj1"/>
                </a:avLst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9" name="Google Shape;129;p3"/>
              <p:cNvCxnSpPr/>
              <p:nvPr/>
            </p:nvCxnSpPr>
            <p:spPr>
              <a:xfrm flipH="1" rot="10800000">
                <a:off x="3061060" y="2193774"/>
                <a:ext cx="3546" cy="480255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30" name="Google Shape;130;p3"/>
              <p:cNvSpPr/>
              <p:nvPr/>
            </p:nvSpPr>
            <p:spPr>
              <a:xfrm>
                <a:off x="2330999" y="1526252"/>
                <a:ext cx="1371600" cy="457200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400">
                    <a:solidFill>
                      <a:srgbClr val="F7CAA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輔導主任</a:t>
                </a:r>
                <a:endParaRPr b="1" sz="2400">
                  <a:solidFill>
                    <a:srgbClr val="F7CAA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400">
                    <a:solidFill>
                      <a:srgbClr val="F7CAA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林佳伶</a:t>
                </a:r>
                <a:endParaRPr b="1" sz="2400">
                  <a:solidFill>
                    <a:srgbClr val="F7CAA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1098071" y="2473041"/>
                <a:ext cx="683100" cy="741845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000">
                    <a:solidFill>
                      <a:srgbClr val="F7CAA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輔導組長</a:t>
                </a:r>
                <a:endParaRPr b="1" sz="2000">
                  <a:solidFill>
                    <a:srgbClr val="F7CAA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000">
                    <a:solidFill>
                      <a:srgbClr val="F7CAA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蘇芳如老師</a:t>
                </a:r>
                <a:endParaRPr b="1" sz="2000">
                  <a:solidFill>
                    <a:srgbClr val="F7CAA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975191" y="3426721"/>
                <a:ext cx="860471" cy="755443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6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親師座談、親職教育</a:t>
                </a:r>
                <a:endParaRPr sz="16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6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家庭教育、各項宣導</a:t>
                </a:r>
                <a:endParaRPr sz="16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6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教育優先區</a:t>
                </a:r>
                <a:endParaRPr sz="16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6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新住民子女計畫</a:t>
                </a:r>
                <a:endParaRPr sz="16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6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學扶計畫</a:t>
                </a:r>
                <a:endParaRPr b="1" sz="16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2709859" y="3425825"/>
                <a:ext cx="736272" cy="750471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6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個案輔導</a:t>
                </a:r>
                <a:endParaRPr b="1" sz="16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6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小團體輔導</a:t>
                </a:r>
                <a:endParaRPr b="1" sz="16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6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一~六年級 班級輔導</a:t>
                </a:r>
                <a:endParaRPr b="1" sz="16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6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愛心輔導志工</a:t>
                </a:r>
                <a:endParaRPr b="1" sz="16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2729780" y="2465698"/>
                <a:ext cx="688860" cy="718847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000">
                    <a:solidFill>
                      <a:srgbClr val="F7CAA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輔導老師</a:t>
                </a:r>
                <a:endParaRPr b="1" sz="2000">
                  <a:solidFill>
                    <a:srgbClr val="F7CAA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000">
                    <a:solidFill>
                      <a:srgbClr val="F7CAA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李思慧老師</a:t>
                </a:r>
                <a:endParaRPr b="1" sz="2000">
                  <a:solidFill>
                    <a:srgbClr val="F7CAA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000">
                    <a:solidFill>
                      <a:srgbClr val="F7CAA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李東哲老師</a:t>
                </a:r>
                <a:endParaRPr b="1" sz="2000">
                  <a:solidFill>
                    <a:srgbClr val="F7CAA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549957" y="3434281"/>
                <a:ext cx="695436" cy="745234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6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資源班教學</a:t>
                </a:r>
                <a:endParaRPr b="1" sz="16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600">
                    <a:solidFill>
                      <a:srgbClr val="FFFF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IEP</a:t>
                </a:r>
                <a:endParaRPr b="1" sz="16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525961" y="2444712"/>
                <a:ext cx="660486" cy="718848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000">
                    <a:solidFill>
                      <a:srgbClr val="F7CAA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特教老師</a:t>
                </a:r>
                <a:endParaRPr sz="2000">
                  <a:solidFill>
                    <a:srgbClr val="F7CAA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000">
                    <a:solidFill>
                      <a:srgbClr val="F7CAA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杜美婷老師</a:t>
                </a:r>
                <a:endParaRPr b="1" sz="2000">
                  <a:solidFill>
                    <a:srgbClr val="F7CAA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000">
                    <a:solidFill>
                      <a:srgbClr val="F7CAA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孫魏然老師</a:t>
                </a:r>
                <a:endParaRPr b="1" sz="2000">
                  <a:solidFill>
                    <a:srgbClr val="F7CAA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000">
                    <a:solidFill>
                      <a:srgbClr val="F7CAA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張家嘉老師</a:t>
                </a:r>
                <a:endParaRPr b="1" sz="2000">
                  <a:solidFill>
                    <a:srgbClr val="F7CAA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7" name="Google Shape;137;p3"/>
          <p:cNvSpPr/>
          <p:nvPr/>
        </p:nvSpPr>
        <p:spPr>
          <a:xfrm>
            <a:off x="9743804" y="2545274"/>
            <a:ext cx="1652349" cy="125788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特教助理員</a:t>
            </a:r>
            <a:endParaRPr b="1" sz="2000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曾淑玲</a:t>
            </a:r>
            <a:endParaRPr b="1" sz="2000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9779180" y="4358595"/>
            <a:ext cx="1726496" cy="125788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協助照顧</a:t>
            </a:r>
            <a:endParaRPr b="1" sz="1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特教學生</a:t>
            </a:r>
            <a:endParaRPr b="1" sz="1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2993731" y="2647546"/>
            <a:ext cx="1878250" cy="128004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特教組長</a:t>
            </a:r>
            <a:endParaRPr b="1" sz="2000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李玉鳳老師</a:t>
            </a:r>
            <a:endParaRPr b="1" sz="2000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2946841" y="4387082"/>
            <a:ext cx="2042391" cy="133856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資源班</a:t>
            </a:r>
            <a:endParaRPr b="1" sz="16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創造力資優教育</a:t>
            </a:r>
            <a:endParaRPr b="1" sz="16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學生轉介、鑑定安置</a:t>
            </a:r>
            <a:endParaRPr sz="1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特教學生各項補助申請</a:t>
            </a:r>
            <a:endParaRPr b="1" sz="1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p3"/>
          <p:cNvCxnSpPr/>
          <p:nvPr/>
        </p:nvCxnSpPr>
        <p:spPr>
          <a:xfrm rot="10800000">
            <a:off x="1740216" y="2182965"/>
            <a:ext cx="8957400" cy="51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1565267" y="1196623"/>
            <a:ext cx="2133600" cy="5034505"/>
            <a:chOff x="8201026" y="3227389"/>
            <a:chExt cx="931863" cy="2522537"/>
          </a:xfrm>
        </p:grpSpPr>
        <p:sp>
          <p:nvSpPr>
            <p:cNvPr id="147" name="Google Shape;147;p4"/>
            <p:cNvSpPr/>
            <p:nvPr/>
          </p:nvSpPr>
          <p:spPr>
            <a:xfrm>
              <a:off x="8201026" y="3227389"/>
              <a:ext cx="931863" cy="2522537"/>
            </a:xfrm>
            <a:custGeom>
              <a:rect b="b" l="l" r="r" t="t"/>
              <a:pathLst>
                <a:path extrusionOk="0" h="3131898" w="1157184">
                  <a:moveTo>
                    <a:pt x="0" y="0"/>
                  </a:moveTo>
                  <a:lnTo>
                    <a:pt x="1157184" y="0"/>
                  </a:lnTo>
                  <a:lnTo>
                    <a:pt x="1157184" y="2718297"/>
                  </a:lnTo>
                  <a:lnTo>
                    <a:pt x="578592" y="3131898"/>
                  </a:lnTo>
                  <a:lnTo>
                    <a:pt x="0" y="271829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0" lIns="0" spcFirstLastPara="1" rIns="0" wrap="square" tIns="10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800">
                <a:solidFill>
                  <a:srgbClr val="F29A5B"/>
                </a:solidFill>
                <a:latin typeface="BiauKai"/>
                <a:ea typeface="BiauKai"/>
                <a:cs typeface="BiauKai"/>
                <a:sym typeface="BiauKa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8201026" y="3554494"/>
              <a:ext cx="931863" cy="2054238"/>
            </a:xfrm>
            <a:custGeom>
              <a:rect b="b" l="l" r="r" t="t"/>
              <a:pathLst>
                <a:path extrusionOk="0" h="2070751" w="1157185">
                  <a:moveTo>
                    <a:pt x="0" y="0"/>
                  </a:moveTo>
                  <a:lnTo>
                    <a:pt x="578592" y="347931"/>
                  </a:lnTo>
                  <a:lnTo>
                    <a:pt x="1157185" y="0"/>
                  </a:lnTo>
                  <a:lnTo>
                    <a:pt x="1157185" y="1722820"/>
                  </a:lnTo>
                  <a:lnTo>
                    <a:pt x="578592" y="2070751"/>
                  </a:lnTo>
                  <a:lnTo>
                    <a:pt x="0" y="1722820"/>
                  </a:lnTo>
                  <a:close/>
                </a:path>
              </a:pathLst>
            </a:custGeom>
            <a:solidFill>
              <a:srgbClr val="F29A5B"/>
            </a:solidFill>
            <a:ln>
              <a:noFill/>
            </a:ln>
          </p:spPr>
          <p:txBody>
            <a:bodyPr anchorCtr="0" anchor="ctr" bIns="108000" lIns="91425" spcFirstLastPara="1" rIns="91425" wrap="square" tIns="2520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輔導工作會議</a:t>
              </a:r>
              <a:endParaRPr sz="14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親師座談</a:t>
              </a:r>
              <a:endParaRPr b="1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親職講座</a:t>
              </a:r>
              <a:endParaRPr b="1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小一迎新</a:t>
              </a:r>
              <a:endParaRPr b="1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生命教育</a:t>
              </a:r>
              <a:endParaRPr sz="14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性平教育</a:t>
              </a:r>
              <a:endParaRPr sz="14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家庭教育</a:t>
              </a:r>
              <a:endParaRPr sz="14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小團體輔導</a:t>
              </a:r>
              <a:endParaRPr sz="14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個案輔導</a:t>
              </a:r>
              <a:endParaRPr sz="14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兒少保113通報</a:t>
              </a:r>
              <a:endParaRPr sz="14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家庭訪視</a:t>
              </a:r>
              <a:endParaRPr sz="14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愛心輔導</a:t>
              </a:r>
              <a:endParaRPr sz="14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rgbClr val="FF0000"/>
                  </a:solidFill>
                  <a:latin typeface="BiauKai"/>
                  <a:ea typeface="BiauKai"/>
                  <a:cs typeface="BiauKai"/>
                  <a:sym typeface="BiauKai"/>
                </a:rPr>
                <a:t>學習扶助</a:t>
              </a:r>
              <a:endParaRPr b="1" sz="1800">
                <a:solidFill>
                  <a:srgbClr val="FF0000"/>
                </a:solidFill>
                <a:latin typeface="BiauKai"/>
                <a:ea typeface="BiauKai"/>
                <a:cs typeface="BiauKai"/>
                <a:sym typeface="BiauKai"/>
              </a:endParaRPr>
            </a:p>
          </p:txBody>
        </p:sp>
      </p:grpSp>
      <p:grpSp>
        <p:nvGrpSpPr>
          <p:cNvPr id="149" name="Google Shape;149;p4"/>
          <p:cNvGrpSpPr/>
          <p:nvPr/>
        </p:nvGrpSpPr>
        <p:grpSpPr>
          <a:xfrm>
            <a:off x="5029199" y="1196624"/>
            <a:ext cx="2133601" cy="5034504"/>
            <a:chOff x="8201026" y="3089480"/>
            <a:chExt cx="931863" cy="2660446"/>
          </a:xfrm>
        </p:grpSpPr>
        <p:sp>
          <p:nvSpPr>
            <p:cNvPr id="150" name="Google Shape;150;p4"/>
            <p:cNvSpPr/>
            <p:nvPr/>
          </p:nvSpPr>
          <p:spPr>
            <a:xfrm>
              <a:off x="8201026" y="3089480"/>
              <a:ext cx="931863" cy="2660446"/>
            </a:xfrm>
            <a:custGeom>
              <a:rect b="b" l="l" r="r" t="t"/>
              <a:pathLst>
                <a:path extrusionOk="0" h="3131898" w="1157184">
                  <a:moveTo>
                    <a:pt x="0" y="0"/>
                  </a:moveTo>
                  <a:lnTo>
                    <a:pt x="1157184" y="0"/>
                  </a:lnTo>
                  <a:lnTo>
                    <a:pt x="1157184" y="2718297"/>
                  </a:lnTo>
                  <a:lnTo>
                    <a:pt x="578592" y="3131898"/>
                  </a:lnTo>
                  <a:lnTo>
                    <a:pt x="0" y="271829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0" lIns="0" spcFirstLastPara="1" rIns="0" wrap="square" tIns="10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8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特教</a:t>
              </a:r>
              <a:endParaRPr sz="21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8201026" y="3478201"/>
              <a:ext cx="931863" cy="2054238"/>
            </a:xfrm>
            <a:custGeom>
              <a:rect b="b" l="l" r="r" t="t"/>
              <a:pathLst>
                <a:path extrusionOk="0" h="2070751" w="1157185">
                  <a:moveTo>
                    <a:pt x="0" y="0"/>
                  </a:moveTo>
                  <a:lnTo>
                    <a:pt x="578592" y="347931"/>
                  </a:lnTo>
                  <a:lnTo>
                    <a:pt x="1157185" y="0"/>
                  </a:lnTo>
                  <a:lnTo>
                    <a:pt x="1157185" y="1722820"/>
                  </a:lnTo>
                  <a:lnTo>
                    <a:pt x="578592" y="2070751"/>
                  </a:lnTo>
                  <a:lnTo>
                    <a:pt x="0" y="1722820"/>
                  </a:lnTo>
                  <a:close/>
                </a:path>
              </a:pathLst>
            </a:custGeom>
            <a:solidFill>
              <a:srgbClr val="A5C0A4"/>
            </a:solidFill>
            <a:ln>
              <a:noFill/>
            </a:ln>
          </p:spPr>
          <p:txBody>
            <a:bodyPr anchorCtr="0" anchor="ctr" bIns="108000" lIns="91425" spcFirstLastPara="1" rIns="91425" wrap="square" tIns="2520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特推會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個別化教育計畫(IEP/IGP)</a:t>
              </a:r>
              <a:endParaRPr b="1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鑑定安置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特教生</a:t>
              </a: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各項補助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專業團隊</a:t>
              </a: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服務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管理特通網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4"/>
          <p:cNvGrpSpPr/>
          <p:nvPr/>
        </p:nvGrpSpPr>
        <p:grpSpPr>
          <a:xfrm>
            <a:off x="8294770" y="1196623"/>
            <a:ext cx="2155366" cy="4933244"/>
            <a:chOff x="8966046" y="3135132"/>
            <a:chExt cx="941369" cy="2522537"/>
          </a:xfrm>
        </p:grpSpPr>
        <p:sp>
          <p:nvSpPr>
            <p:cNvPr id="153" name="Google Shape;153;p4"/>
            <p:cNvSpPr/>
            <p:nvPr/>
          </p:nvSpPr>
          <p:spPr>
            <a:xfrm>
              <a:off x="8966046" y="3135132"/>
              <a:ext cx="931863" cy="2522537"/>
            </a:xfrm>
            <a:custGeom>
              <a:rect b="b" l="l" r="r" t="t"/>
              <a:pathLst>
                <a:path extrusionOk="0" h="3131898" w="1157184">
                  <a:moveTo>
                    <a:pt x="0" y="0"/>
                  </a:moveTo>
                  <a:lnTo>
                    <a:pt x="1157184" y="0"/>
                  </a:lnTo>
                  <a:lnTo>
                    <a:pt x="1157184" y="2718297"/>
                  </a:lnTo>
                  <a:lnTo>
                    <a:pt x="578592" y="3131898"/>
                  </a:lnTo>
                  <a:lnTo>
                    <a:pt x="0" y="271829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0" lIns="0" spcFirstLastPara="1" rIns="0" wrap="square" tIns="10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800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專案</a:t>
              </a:r>
              <a:endParaRPr sz="21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800">
                <a:solidFill>
                  <a:srgbClr val="B09277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8975552" y="3557757"/>
              <a:ext cx="931863" cy="1895666"/>
            </a:xfrm>
            <a:custGeom>
              <a:rect b="b" l="l" r="r" t="t"/>
              <a:pathLst>
                <a:path extrusionOk="0" h="2070751" w="1157185">
                  <a:moveTo>
                    <a:pt x="0" y="0"/>
                  </a:moveTo>
                  <a:lnTo>
                    <a:pt x="578592" y="347931"/>
                  </a:lnTo>
                  <a:lnTo>
                    <a:pt x="1157185" y="0"/>
                  </a:lnTo>
                  <a:lnTo>
                    <a:pt x="1157185" y="1722820"/>
                  </a:lnTo>
                  <a:lnTo>
                    <a:pt x="578592" y="2070751"/>
                  </a:lnTo>
                  <a:lnTo>
                    <a:pt x="0" y="1722820"/>
                  </a:lnTo>
                  <a:close/>
                </a:path>
              </a:pathLst>
            </a:custGeom>
            <a:solidFill>
              <a:srgbClr val="B09277"/>
            </a:solidFill>
            <a:ln>
              <a:noFill/>
            </a:ln>
          </p:spPr>
          <p:txBody>
            <a:bodyPr anchorCtr="0" anchor="ctr" bIns="108000" lIns="91425" spcFirstLastPara="1" rIns="91425" wrap="square" tIns="252000">
              <a:normAutofit/>
            </a:bodyPr>
            <a:lstStyle/>
            <a:p>
              <a:pPr indent="-3429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iauKai"/>
                <a:buChar char="•"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家庭教育</a:t>
              </a: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優質化計畫</a:t>
              </a:r>
              <a:endParaRPr/>
            </a:p>
            <a:p>
              <a:pPr indent="-3429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iauKai"/>
                <a:buChar char="•"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親職教育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429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Char char="•"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新住民子女教育~</a:t>
              </a:r>
              <a:r>
                <a:rPr b="1" lang="zh-TW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小團輔</a:t>
              </a:r>
              <a:endParaRPr b="1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indent="-3429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iauKai"/>
                <a:buChar char="•"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教育優先區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514350" lvl="0" marL="5143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     (親職教育講座)</a:t>
              </a:r>
              <a:endParaRPr b="1" sz="1800">
                <a:solidFill>
                  <a:schemeClr val="dk1"/>
                </a:solidFill>
                <a:latin typeface="BiauKai"/>
                <a:ea typeface="BiauKai"/>
                <a:cs typeface="BiauKai"/>
                <a:sym typeface="BiauKai"/>
              </a:endParaRPr>
            </a:p>
            <a:p>
              <a:pPr indent="-3429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iauKai"/>
                <a:buChar char="•"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友善校園-</a:t>
              </a:r>
              <a:endParaRPr/>
            </a:p>
            <a:p>
              <a:pPr indent="-514350" lvl="0" marL="5143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Arial"/>
                <a:buChar char="•"/>
              </a:pPr>
              <a:r>
                <a:rPr b="1" lang="zh-TW" sz="1800">
                  <a:solidFill>
                    <a:schemeClr val="dk1"/>
                  </a:solidFill>
                  <a:latin typeface="BiauKai"/>
                  <a:ea typeface="BiauKai"/>
                  <a:cs typeface="BiauKai"/>
                  <a:sym typeface="BiauKai"/>
                </a:rPr>
                <a:t>生命鬥士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4"/>
          <p:cNvSpPr txBox="1"/>
          <p:nvPr/>
        </p:nvSpPr>
        <p:spPr>
          <a:xfrm>
            <a:off x="3698867" y="-124178"/>
            <a:ext cx="4486394" cy="8771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800">
                <a:solidFill>
                  <a:srgbClr val="447DC4"/>
                </a:solidFill>
                <a:latin typeface="Calibri"/>
                <a:ea typeface="Calibri"/>
                <a:cs typeface="Calibri"/>
                <a:sym typeface="Calibri"/>
              </a:rPr>
              <a:t>工</a:t>
            </a:r>
            <a:r>
              <a:rPr b="1" lang="zh-TW" sz="4800">
                <a:solidFill>
                  <a:srgbClr val="EF1F01"/>
                </a:solidFill>
                <a:latin typeface="Calibri"/>
                <a:ea typeface="Calibri"/>
                <a:cs typeface="Calibri"/>
                <a:sym typeface="Calibri"/>
              </a:rPr>
              <a:t>作</a:t>
            </a:r>
            <a:r>
              <a:rPr b="1" lang="zh-TW" sz="4800">
                <a:solidFill>
                  <a:srgbClr val="FFC100"/>
                </a:solidFill>
                <a:latin typeface="Calibri"/>
                <a:ea typeface="Calibri"/>
                <a:cs typeface="Calibri"/>
                <a:sym typeface="Calibri"/>
              </a:rPr>
              <a:t>內</a:t>
            </a:r>
            <a:r>
              <a:rPr b="1" lang="zh-TW" sz="4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容</a:t>
            </a:r>
            <a:endParaRPr b="1" sz="4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1741864" y="1330598"/>
            <a:ext cx="1780406" cy="692539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輔導</a:t>
            </a:r>
            <a:endParaRPr sz="2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531170_162158900000_2" id="161" name="Google Shape;161;p5"/>
          <p:cNvPicPr preferRelativeResize="0"/>
          <p:nvPr/>
        </p:nvPicPr>
        <p:blipFill rotWithShape="1">
          <a:blip r:embed="rId3">
            <a:alphaModFix/>
          </a:blip>
          <a:srcRect b="5380" l="0" r="0" t="0"/>
          <a:stretch/>
        </p:blipFill>
        <p:spPr>
          <a:xfrm>
            <a:off x="3161506" y="299615"/>
            <a:ext cx="5868987" cy="553878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 txBox="1"/>
          <p:nvPr/>
        </p:nvSpPr>
        <p:spPr>
          <a:xfrm>
            <a:off x="5768023" y="2136001"/>
            <a:ext cx="65594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595959"/>
                </a:solidFill>
                <a:latin typeface="Impact"/>
                <a:ea typeface="Impact"/>
                <a:cs typeface="Impact"/>
                <a:sym typeface="Impact"/>
              </a:rPr>
              <a:t>01</a:t>
            </a:r>
            <a:endParaRPr sz="4000">
              <a:solidFill>
                <a:srgbClr val="59595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4772559" y="2654106"/>
            <a:ext cx="2646878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輔導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ransition spd="slow" p14:dur="1600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6"/>
          <p:cNvGrpSpPr/>
          <p:nvPr/>
        </p:nvGrpSpPr>
        <p:grpSpPr>
          <a:xfrm>
            <a:off x="4777950" y="-2525"/>
            <a:ext cx="4574471" cy="3086109"/>
            <a:chOff x="4777950" y="-2525"/>
            <a:chExt cx="4574471" cy="3086109"/>
          </a:xfrm>
        </p:grpSpPr>
        <p:pic>
          <p:nvPicPr>
            <p:cNvPr id="169" name="Google Shape;169;p6"/>
            <p:cNvPicPr preferRelativeResize="0"/>
            <p:nvPr/>
          </p:nvPicPr>
          <p:blipFill rotWithShape="1">
            <a:blip r:embed="rId3">
              <a:alphaModFix/>
            </a:blip>
            <a:srcRect b="25062" l="0" r="0" t="33470"/>
            <a:stretch/>
          </p:blipFill>
          <p:spPr>
            <a:xfrm>
              <a:off x="4777950" y="-2525"/>
              <a:ext cx="2576150" cy="968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0" name="Google Shape;170;p6"/>
            <p:cNvGrpSpPr/>
            <p:nvPr/>
          </p:nvGrpSpPr>
          <p:grpSpPr>
            <a:xfrm>
              <a:off x="4948560" y="746730"/>
              <a:ext cx="4403861" cy="2336854"/>
              <a:chOff x="3740656" y="2132855"/>
              <a:chExt cx="4403861" cy="2336854"/>
            </a:xfrm>
          </p:grpSpPr>
          <p:grpSp>
            <p:nvGrpSpPr>
              <p:cNvPr id="171" name="Google Shape;171;p6"/>
              <p:cNvGrpSpPr/>
              <p:nvPr/>
            </p:nvGrpSpPr>
            <p:grpSpPr>
              <a:xfrm>
                <a:off x="3740656" y="2132856"/>
                <a:ext cx="4371569" cy="2336853"/>
                <a:chOff x="3452623" y="2276871"/>
                <a:chExt cx="4371569" cy="2336853"/>
              </a:xfrm>
            </p:grpSpPr>
            <p:sp>
              <p:nvSpPr>
                <p:cNvPr id="172" name="Google Shape;172;p6"/>
                <p:cNvSpPr/>
                <p:nvPr/>
              </p:nvSpPr>
              <p:spPr>
                <a:xfrm>
                  <a:off x="3452623" y="2276871"/>
                  <a:ext cx="2343921" cy="1168427"/>
                </a:xfrm>
                <a:custGeom>
                  <a:rect b="b" l="l" r="r" t="t"/>
                  <a:pathLst>
                    <a:path extrusionOk="0" h="210" w="421">
                      <a:moveTo>
                        <a:pt x="210" y="57"/>
                      </a:moveTo>
                      <a:cubicBezTo>
                        <a:pt x="295" y="57"/>
                        <a:pt x="364" y="126"/>
                        <a:pt x="364" y="210"/>
                      </a:cubicBezTo>
                      <a:cubicBezTo>
                        <a:pt x="421" y="210"/>
                        <a:pt x="421" y="210"/>
                        <a:pt x="421" y="210"/>
                      </a:cubicBezTo>
                      <a:cubicBezTo>
                        <a:pt x="421" y="93"/>
                        <a:pt x="327" y="0"/>
                        <a:pt x="210" y="0"/>
                      </a:cubicBezTo>
                      <a:cubicBezTo>
                        <a:pt x="93" y="0"/>
                        <a:pt x="0" y="93"/>
                        <a:pt x="0" y="210"/>
                      </a:cubicBezTo>
                      <a:cubicBezTo>
                        <a:pt x="57" y="210"/>
                        <a:pt x="57" y="210"/>
                        <a:pt x="57" y="210"/>
                      </a:cubicBezTo>
                      <a:cubicBezTo>
                        <a:pt x="57" y="126"/>
                        <a:pt x="126" y="57"/>
                        <a:pt x="210" y="57"/>
                      </a:cubicBezTo>
                      <a:close/>
                    </a:path>
                  </a:pathLst>
                </a:custGeom>
                <a:solidFill>
                  <a:srgbClr val="F29A5B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6"/>
                <p:cNvSpPr/>
                <p:nvPr/>
              </p:nvSpPr>
              <p:spPr>
                <a:xfrm flipH="1" rot="10800000">
                  <a:off x="5480271" y="3445297"/>
                  <a:ext cx="2343921" cy="1168427"/>
                </a:xfrm>
                <a:custGeom>
                  <a:rect b="b" l="l" r="r" t="t"/>
                  <a:pathLst>
                    <a:path extrusionOk="0" h="210" w="421">
                      <a:moveTo>
                        <a:pt x="210" y="57"/>
                      </a:moveTo>
                      <a:cubicBezTo>
                        <a:pt x="295" y="57"/>
                        <a:pt x="364" y="126"/>
                        <a:pt x="364" y="210"/>
                      </a:cubicBezTo>
                      <a:cubicBezTo>
                        <a:pt x="421" y="210"/>
                        <a:pt x="421" y="210"/>
                        <a:pt x="421" y="210"/>
                      </a:cubicBezTo>
                      <a:cubicBezTo>
                        <a:pt x="421" y="93"/>
                        <a:pt x="327" y="0"/>
                        <a:pt x="210" y="0"/>
                      </a:cubicBezTo>
                      <a:cubicBezTo>
                        <a:pt x="93" y="0"/>
                        <a:pt x="0" y="93"/>
                        <a:pt x="0" y="210"/>
                      </a:cubicBezTo>
                      <a:cubicBezTo>
                        <a:pt x="57" y="210"/>
                        <a:pt x="57" y="210"/>
                        <a:pt x="57" y="210"/>
                      </a:cubicBezTo>
                      <a:cubicBezTo>
                        <a:pt x="57" y="126"/>
                        <a:pt x="126" y="57"/>
                        <a:pt x="210" y="57"/>
                      </a:cubicBezTo>
                      <a:close/>
                    </a:path>
                  </a:pathLst>
                </a:custGeom>
                <a:solidFill>
                  <a:srgbClr val="F29A5B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4" name="Google Shape;174;p6"/>
              <p:cNvGrpSpPr/>
              <p:nvPr/>
            </p:nvGrpSpPr>
            <p:grpSpPr>
              <a:xfrm>
                <a:off x="3740656" y="2132855"/>
                <a:ext cx="4403861" cy="2336854"/>
                <a:chOff x="3452623" y="2276870"/>
                <a:chExt cx="4403861" cy="2336854"/>
              </a:xfrm>
            </p:grpSpPr>
            <p:sp>
              <p:nvSpPr>
                <p:cNvPr id="175" name="Google Shape;175;p6"/>
                <p:cNvSpPr/>
                <p:nvPr/>
              </p:nvSpPr>
              <p:spPr>
                <a:xfrm flipH="1" rot="10800000">
                  <a:off x="3452623" y="3445297"/>
                  <a:ext cx="2343921" cy="1168427"/>
                </a:xfrm>
                <a:custGeom>
                  <a:rect b="b" l="l" r="r" t="t"/>
                  <a:pathLst>
                    <a:path extrusionOk="0" h="210" w="421">
                      <a:moveTo>
                        <a:pt x="210" y="57"/>
                      </a:moveTo>
                      <a:cubicBezTo>
                        <a:pt x="295" y="57"/>
                        <a:pt x="364" y="126"/>
                        <a:pt x="364" y="210"/>
                      </a:cubicBezTo>
                      <a:cubicBezTo>
                        <a:pt x="421" y="210"/>
                        <a:pt x="421" y="210"/>
                        <a:pt x="421" y="210"/>
                      </a:cubicBezTo>
                      <a:cubicBezTo>
                        <a:pt x="421" y="93"/>
                        <a:pt x="327" y="0"/>
                        <a:pt x="210" y="0"/>
                      </a:cubicBezTo>
                      <a:cubicBezTo>
                        <a:pt x="93" y="0"/>
                        <a:pt x="0" y="93"/>
                        <a:pt x="0" y="210"/>
                      </a:cubicBezTo>
                      <a:cubicBezTo>
                        <a:pt x="57" y="210"/>
                        <a:pt x="57" y="210"/>
                        <a:pt x="57" y="210"/>
                      </a:cubicBezTo>
                      <a:cubicBezTo>
                        <a:pt x="57" y="126"/>
                        <a:pt x="126" y="57"/>
                        <a:pt x="210" y="57"/>
                      </a:cubicBezTo>
                      <a:close/>
                    </a:path>
                  </a:pathLst>
                </a:custGeom>
                <a:solidFill>
                  <a:srgbClr val="A5C0A4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6"/>
                <p:cNvSpPr/>
                <p:nvPr/>
              </p:nvSpPr>
              <p:spPr>
                <a:xfrm>
                  <a:off x="5512563" y="2276870"/>
                  <a:ext cx="2343921" cy="1168427"/>
                </a:xfrm>
                <a:custGeom>
                  <a:rect b="b" l="l" r="r" t="t"/>
                  <a:pathLst>
                    <a:path extrusionOk="0" h="210" w="421">
                      <a:moveTo>
                        <a:pt x="210" y="57"/>
                      </a:moveTo>
                      <a:cubicBezTo>
                        <a:pt x="295" y="57"/>
                        <a:pt x="364" y="126"/>
                        <a:pt x="364" y="210"/>
                      </a:cubicBezTo>
                      <a:cubicBezTo>
                        <a:pt x="421" y="210"/>
                        <a:pt x="421" y="210"/>
                        <a:pt x="421" y="210"/>
                      </a:cubicBezTo>
                      <a:cubicBezTo>
                        <a:pt x="421" y="93"/>
                        <a:pt x="327" y="0"/>
                        <a:pt x="210" y="0"/>
                      </a:cubicBezTo>
                      <a:cubicBezTo>
                        <a:pt x="93" y="0"/>
                        <a:pt x="0" y="93"/>
                        <a:pt x="0" y="210"/>
                      </a:cubicBezTo>
                      <a:cubicBezTo>
                        <a:pt x="57" y="210"/>
                        <a:pt x="57" y="210"/>
                        <a:pt x="57" y="210"/>
                      </a:cubicBezTo>
                      <a:cubicBezTo>
                        <a:pt x="57" y="126"/>
                        <a:pt x="126" y="57"/>
                        <a:pt x="210" y="57"/>
                      </a:cubicBezTo>
                      <a:close/>
                    </a:path>
                  </a:pathLst>
                </a:custGeom>
                <a:solidFill>
                  <a:srgbClr val="A5C0A4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7" name="Google Shape;177;p6"/>
              <p:cNvSpPr/>
              <p:nvPr/>
            </p:nvSpPr>
            <p:spPr>
              <a:xfrm>
                <a:off x="4156060" y="2547334"/>
                <a:ext cx="1507893" cy="1507893"/>
              </a:xfrm>
              <a:prstGeom prst="ellipse">
                <a:avLst/>
              </a:prstGeom>
              <a:noFill/>
              <a:ln cap="flat" cmpd="sng" w="25400">
                <a:solidFill>
                  <a:srgbClr val="F29A5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6188928" y="2547333"/>
                <a:ext cx="1507893" cy="1507893"/>
              </a:xfrm>
              <a:prstGeom prst="ellipse">
                <a:avLst/>
              </a:prstGeom>
              <a:noFill/>
              <a:ln cap="flat" cmpd="sng" w="25400">
                <a:solidFill>
                  <a:srgbClr val="F29A5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6"/>
              <p:cNvSpPr txBox="1"/>
              <p:nvPr/>
            </p:nvSpPr>
            <p:spPr>
              <a:xfrm>
                <a:off x="6173237" y="3024328"/>
                <a:ext cx="1620957" cy="10288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800">
                    <a:solidFill>
                      <a:srgbClr val="00B05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愛心輔導</a:t>
                </a:r>
                <a:endParaRPr/>
              </a:p>
              <a:p>
                <a:pPr indent="0" lvl="0" marL="0" marR="0" rtl="0" algn="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</p:grpSp>
      <p:sp>
        <p:nvSpPr>
          <p:cNvPr id="180" name="Google Shape;180;p6"/>
          <p:cNvSpPr/>
          <p:nvPr/>
        </p:nvSpPr>
        <p:spPr>
          <a:xfrm>
            <a:off x="2764386" y="871102"/>
            <a:ext cx="2062279" cy="2062278"/>
          </a:xfrm>
          <a:prstGeom prst="ellipse">
            <a:avLst/>
          </a:prstGeom>
          <a:noFill/>
          <a:ln cap="flat" cmpd="sng" w="165100">
            <a:solidFill>
              <a:srgbClr val="A5C0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9356368" y="871102"/>
            <a:ext cx="2062279" cy="2070335"/>
          </a:xfrm>
          <a:prstGeom prst="ellipse">
            <a:avLst/>
          </a:prstGeom>
          <a:noFill/>
          <a:ln cap="flat" cmpd="sng" w="165100">
            <a:solidFill>
              <a:srgbClr val="A5C0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6"/>
          <p:cNvGrpSpPr/>
          <p:nvPr/>
        </p:nvGrpSpPr>
        <p:grpSpPr>
          <a:xfrm>
            <a:off x="1070600" y="1571907"/>
            <a:ext cx="9657606" cy="3948584"/>
            <a:chOff x="7839168" y="1102044"/>
            <a:chExt cx="6438404" cy="2223863"/>
          </a:xfrm>
        </p:grpSpPr>
        <p:sp>
          <p:nvSpPr>
            <p:cNvPr id="183" name="Google Shape;183;p6"/>
            <p:cNvSpPr/>
            <p:nvPr/>
          </p:nvSpPr>
          <p:spPr>
            <a:xfrm>
              <a:off x="13823308" y="2880019"/>
              <a:ext cx="454264" cy="445888"/>
            </a:xfrm>
            <a:prstGeom prst="ellipse">
              <a:avLst/>
            </a:prstGeom>
            <a:solidFill>
              <a:srgbClr val="FFA3A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68550" lIns="137125" spcFirstLastPara="1" rIns="137125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 txBox="1"/>
            <p:nvPr/>
          </p:nvSpPr>
          <p:spPr>
            <a:xfrm flipH="1">
              <a:off x="8583271" y="1102044"/>
              <a:ext cx="2077508" cy="320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25" spcFirstLastPara="1" rIns="137125" wrap="square" tIns="685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A3A3"/>
                </a:buClr>
                <a:buSzPts val="2800"/>
                <a:buFont typeface="Arial"/>
                <a:buNone/>
              </a:pPr>
              <a:r>
                <a:rPr lang="zh-TW" sz="2800">
                  <a:solidFill>
                    <a:srgbClr val="FF66FF"/>
                  </a:solidFill>
                  <a:latin typeface="Arial"/>
                  <a:ea typeface="Arial"/>
                  <a:cs typeface="Arial"/>
                  <a:sym typeface="Arial"/>
                </a:rPr>
                <a:t>小團體輔導</a:t>
              </a:r>
              <a:endParaRPr sz="2800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 flipH="1">
              <a:off x="7839168" y="2464561"/>
              <a:ext cx="3143250" cy="415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25" spcFirstLastPara="1" rIns="137125" wrap="square" tIns="6855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" name="Google Shape;186;p6"/>
          <p:cNvSpPr txBox="1"/>
          <p:nvPr/>
        </p:nvSpPr>
        <p:spPr>
          <a:xfrm flipH="1">
            <a:off x="4924038" y="1657331"/>
            <a:ext cx="2343923" cy="56932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447DC4"/>
                </a:solidFill>
                <a:latin typeface="Calibri"/>
                <a:ea typeface="Calibri"/>
                <a:cs typeface="Calibri"/>
                <a:sym typeface="Calibri"/>
              </a:rPr>
              <a:t>個案輔導</a:t>
            </a:r>
            <a:endParaRPr sz="2800">
              <a:solidFill>
                <a:srgbClr val="447D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9514052" y="1644659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維尼信箱</a:t>
            </a:r>
            <a:endParaRPr/>
          </a:p>
        </p:txBody>
      </p:sp>
      <p:sp>
        <p:nvSpPr>
          <p:cNvPr id="188" name="Google Shape;188;p6"/>
          <p:cNvSpPr/>
          <p:nvPr/>
        </p:nvSpPr>
        <p:spPr>
          <a:xfrm flipH="1">
            <a:off x="2607828" y="3246467"/>
            <a:ext cx="2062278" cy="1677322"/>
          </a:xfrm>
          <a:prstGeom prst="rect">
            <a:avLst/>
          </a:prstGeom>
          <a:noFill/>
          <a:ln cap="flat" cmpd="sng" w="9525">
            <a:solidFill>
              <a:srgbClr val="A8D0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25" spcFirstLastPara="1" rIns="137125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藉由小團體輔導活動，協助成員更加了解自我，提升學校. 生活適應能力。</a:t>
            </a:r>
            <a:endParaRPr sz="2000">
              <a:solidFill>
                <a:srgbClr val="FF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/>
          <p:nvPr/>
        </p:nvSpPr>
        <p:spPr>
          <a:xfrm flipH="1">
            <a:off x="4826665" y="3186065"/>
            <a:ext cx="2343923" cy="3523981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25" spcFirstLastPara="1" rIns="137125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若您的孩子時常在情緒、人際、學習、活行為適應、家庭、成癮行為、自傷/自殺、悲傷失落、轉學生適應、兒少保護、脆弱家庭等議題上出現適應困難的情形，可幫助孩子尋求輔導室的關懷與協助。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 flipH="1">
            <a:off x="7340512" y="3172288"/>
            <a:ext cx="2270679" cy="2600651"/>
          </a:xfrm>
          <a:prstGeom prst="rect">
            <a:avLst/>
          </a:prstGeom>
          <a:noFill/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25" spcFirstLastPara="1" rIns="137125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愛心輔導志工於早修晨光時間，協助孩子生活、課業學習、身心照顧等。讓班上家中弱勢、需要關愛的孩子更能適應團體生活。</a:t>
            </a: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 flipH="1">
            <a:off x="9703268" y="3195743"/>
            <a:ext cx="1715379" cy="1369545"/>
          </a:xfrm>
          <a:prstGeom prst="rect">
            <a:avLst/>
          </a:prstGeom>
          <a:noFill/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25" spcFirstLastPara="1" rIns="137125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提供孩子一個說心事的管道，設於輔導室門外 。</a:t>
            </a:r>
            <a:endParaRPr sz="20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466707" y="1067404"/>
            <a:ext cx="2062279" cy="2062278"/>
          </a:xfrm>
          <a:prstGeom prst="ellipse">
            <a:avLst/>
          </a:prstGeom>
          <a:noFill/>
          <a:ln cap="flat" cmpd="sng" w="165100">
            <a:solidFill>
              <a:srgbClr val="A5C0A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310229" y="846144"/>
            <a:ext cx="2343921" cy="1168427"/>
          </a:xfrm>
          <a:custGeom>
            <a:rect b="b" l="l" r="r" t="t"/>
            <a:pathLst>
              <a:path extrusionOk="0" h="210" w="421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F29A5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 txBox="1"/>
          <p:nvPr/>
        </p:nvSpPr>
        <p:spPr>
          <a:xfrm flipH="1">
            <a:off x="35889" y="1672727"/>
            <a:ext cx="3116262" cy="5693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A3A3"/>
              </a:buClr>
              <a:buSzPts val="2800"/>
              <a:buFont typeface="Arial"/>
              <a:buNone/>
            </a:pPr>
            <a:r>
              <a:rPr lang="zh-TW" sz="2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班級輔導</a:t>
            </a:r>
            <a:endParaRPr sz="28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"/>
          <p:cNvSpPr/>
          <p:nvPr/>
        </p:nvSpPr>
        <p:spPr>
          <a:xfrm flipH="1" rot="10800000">
            <a:off x="2607828" y="2017639"/>
            <a:ext cx="2343921" cy="1168427"/>
          </a:xfrm>
          <a:custGeom>
            <a:rect b="b" l="l" r="r" t="t"/>
            <a:pathLst>
              <a:path extrusionOk="0" h="210" w="421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F29A5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9215546" y="728982"/>
            <a:ext cx="2343921" cy="1168427"/>
          </a:xfrm>
          <a:custGeom>
            <a:rect b="b" l="l" r="r" t="t"/>
            <a:pathLst>
              <a:path extrusionOk="0" h="210" w="421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F29A5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 flipH="1">
            <a:off x="357700" y="3288823"/>
            <a:ext cx="2062200" cy="1736400"/>
          </a:xfrm>
          <a:prstGeom prst="rect">
            <a:avLst/>
          </a:prstGeom>
          <a:noFill/>
          <a:ln cap="flat" cmpd="sng" w="9525">
            <a:solidFill>
              <a:srgbClr val="865B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25" spcFirstLastPara="1" rIns="137125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針對各項不同需求入班上課，</a:t>
            </a:r>
            <a:r>
              <a:rPr lang="zh-TW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每學期</a:t>
            </a:r>
            <a:r>
              <a:rPr lang="zh-TW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一~六年級每班</a:t>
            </a:r>
            <a:r>
              <a:rPr lang="zh-TW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入班</a:t>
            </a:r>
            <a:r>
              <a:rPr lang="zh-TW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1-2節。</a:t>
            </a:r>
            <a:endParaRPr sz="20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/>
          <p:nvPr/>
        </p:nvSpPr>
        <p:spPr>
          <a:xfrm>
            <a:off x="1975244" y="2023043"/>
            <a:ext cx="550071" cy="550071"/>
          </a:xfrm>
          <a:custGeom>
            <a:rect b="b" l="l" r="r" t="t"/>
            <a:pathLst>
              <a:path extrusionOk="0" h="3928" w="3927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/>
          <p:nvPr/>
        </p:nvSpPr>
        <p:spPr>
          <a:xfrm flipH="1" rot="10800000">
            <a:off x="964559" y="3460067"/>
            <a:ext cx="271463" cy="234020"/>
          </a:xfrm>
          <a:prstGeom prst="triangle">
            <a:avLst>
              <a:gd fmla="val 50000" name="adj"/>
            </a:avLst>
          </a:prstGeom>
          <a:solidFill>
            <a:srgbClr val="F29A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04;p7"/>
          <p:cNvGrpSpPr/>
          <p:nvPr/>
        </p:nvGrpSpPr>
        <p:grpSpPr>
          <a:xfrm>
            <a:off x="139586" y="2063532"/>
            <a:ext cx="1861247" cy="4042369"/>
            <a:chOff x="1142998" y="1915519"/>
            <a:chExt cx="2214563" cy="4042369"/>
          </a:xfrm>
        </p:grpSpPr>
        <p:sp>
          <p:nvSpPr>
            <p:cNvPr id="205" name="Google Shape;205;p7"/>
            <p:cNvSpPr/>
            <p:nvPr/>
          </p:nvSpPr>
          <p:spPr>
            <a:xfrm>
              <a:off x="1142998" y="2543172"/>
              <a:ext cx="2214563" cy="3414716"/>
            </a:xfrm>
            <a:prstGeom prst="roundRect">
              <a:avLst>
                <a:gd fmla="val 7576" name="adj"/>
              </a:avLst>
            </a:prstGeom>
            <a:noFill/>
            <a:ln cap="flat" cmpd="sng" w="12700">
              <a:solidFill>
                <a:srgbClr val="F29A5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1148795" y="1915519"/>
              <a:ext cx="2109109" cy="1287016"/>
            </a:xfrm>
            <a:prstGeom prst="roundRect">
              <a:avLst>
                <a:gd fmla="val 7576" name="adj"/>
              </a:avLst>
            </a:prstGeom>
            <a:solidFill>
              <a:srgbClr val="F29A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 txBox="1"/>
            <p:nvPr/>
          </p:nvSpPr>
          <p:spPr>
            <a:xfrm>
              <a:off x="1498251" y="2257687"/>
              <a:ext cx="15014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rgbClr val="4B553A"/>
                  </a:solidFill>
                  <a:latin typeface="Arial"/>
                  <a:ea typeface="Arial"/>
                  <a:cs typeface="Arial"/>
                  <a:sym typeface="Arial"/>
                </a:rPr>
                <a:t>一年級</a:t>
              </a:r>
              <a:endParaRPr sz="2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1209299" y="3593147"/>
              <a:ext cx="2043116" cy="1287016"/>
            </a:xfrm>
            <a:prstGeom prst="roundRect">
              <a:avLst>
                <a:gd fmla="val 34666" name="adj"/>
              </a:avLst>
            </a:prstGeom>
            <a:solidFill>
              <a:srgbClr val="F29A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rgbClr val="4B553A"/>
                  </a:solidFill>
                  <a:latin typeface="Arial"/>
                  <a:ea typeface="Arial"/>
                  <a:cs typeface="Arial"/>
                  <a:sym typeface="Arial"/>
                </a:rPr>
                <a:t>生活適應</a:t>
              </a:r>
              <a:endParaRPr sz="2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209" name="Google Shape;209;p7"/>
          <p:cNvGrpSpPr/>
          <p:nvPr/>
        </p:nvGrpSpPr>
        <p:grpSpPr>
          <a:xfrm>
            <a:off x="2111117" y="2063887"/>
            <a:ext cx="2084361" cy="4057869"/>
            <a:chOff x="3826267" y="1900019"/>
            <a:chExt cx="2281582" cy="4057869"/>
          </a:xfrm>
        </p:grpSpPr>
        <p:sp>
          <p:nvSpPr>
            <p:cNvPr id="210" name="Google Shape;210;p7"/>
            <p:cNvSpPr/>
            <p:nvPr/>
          </p:nvSpPr>
          <p:spPr>
            <a:xfrm>
              <a:off x="3836140" y="2543172"/>
              <a:ext cx="2214563" cy="3414716"/>
            </a:xfrm>
            <a:prstGeom prst="roundRect">
              <a:avLst>
                <a:gd fmla="val 7576" name="adj"/>
              </a:avLst>
            </a:prstGeom>
            <a:noFill/>
            <a:ln cap="flat" cmpd="sng" w="12700">
              <a:solidFill>
                <a:srgbClr val="A5C0A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3888867" y="1900019"/>
              <a:ext cx="2109108" cy="1287016"/>
            </a:xfrm>
            <a:prstGeom prst="roundRect">
              <a:avLst>
                <a:gd fmla="val 7576" name="adj"/>
              </a:avLst>
            </a:prstGeom>
            <a:solidFill>
              <a:srgbClr val="A5C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3921863" y="3577292"/>
              <a:ext cx="2043116" cy="1221832"/>
            </a:xfrm>
            <a:prstGeom prst="roundRect">
              <a:avLst>
                <a:gd fmla="val 34666" name="adj"/>
              </a:avLst>
            </a:prstGeom>
            <a:solidFill>
              <a:srgbClr val="A5C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rgbClr val="FFD966"/>
                  </a:solidFill>
                  <a:latin typeface="Arial"/>
                  <a:ea typeface="Arial"/>
                  <a:cs typeface="Arial"/>
                  <a:sym typeface="Arial"/>
                </a:rPr>
                <a:t>家庭教育</a:t>
              </a:r>
              <a:endParaRPr sz="2400">
                <a:solidFill>
                  <a:srgbClr val="FFD966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13" name="Google Shape;213;p7"/>
            <p:cNvSpPr txBox="1"/>
            <p:nvPr/>
          </p:nvSpPr>
          <p:spPr>
            <a:xfrm>
              <a:off x="3826267" y="3863654"/>
              <a:ext cx="2281582" cy="497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D966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214" name="Google Shape;214;p7"/>
          <p:cNvGrpSpPr/>
          <p:nvPr/>
        </p:nvGrpSpPr>
        <p:grpSpPr>
          <a:xfrm>
            <a:off x="4268110" y="2079233"/>
            <a:ext cx="1861247" cy="4057868"/>
            <a:chOff x="6451306" y="2281153"/>
            <a:chExt cx="2214563" cy="3676735"/>
          </a:xfrm>
        </p:grpSpPr>
        <p:sp>
          <p:nvSpPr>
            <p:cNvPr id="215" name="Google Shape;215;p7"/>
            <p:cNvSpPr/>
            <p:nvPr/>
          </p:nvSpPr>
          <p:spPr>
            <a:xfrm>
              <a:off x="6451306" y="2543172"/>
              <a:ext cx="2214563" cy="3414716"/>
            </a:xfrm>
            <a:prstGeom prst="roundRect">
              <a:avLst>
                <a:gd fmla="val 7576" name="adj"/>
              </a:avLst>
            </a:prstGeom>
            <a:noFill/>
            <a:ln cap="flat" cmpd="sng" w="12700">
              <a:solidFill>
                <a:srgbClr val="B0927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6504033" y="2281153"/>
              <a:ext cx="2109109" cy="1087287"/>
            </a:xfrm>
            <a:prstGeom prst="roundRect">
              <a:avLst>
                <a:gd fmla="val 7576" name="adj"/>
              </a:avLst>
            </a:prstGeom>
            <a:solidFill>
              <a:srgbClr val="DDEA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 flipH="1" rot="10800000">
              <a:off x="7435914" y="3518048"/>
              <a:ext cx="352815" cy="184080"/>
            </a:xfrm>
            <a:prstGeom prst="triangle">
              <a:avLst>
                <a:gd fmla="val 50000" name="adj"/>
              </a:avLst>
            </a:prstGeom>
            <a:solidFill>
              <a:srgbClr val="DDEA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6540915" y="3755163"/>
              <a:ext cx="2043116" cy="1152797"/>
            </a:xfrm>
            <a:prstGeom prst="roundRect">
              <a:avLst>
                <a:gd fmla="val 34666" name="adj"/>
              </a:avLst>
            </a:prstGeom>
            <a:solidFill>
              <a:srgbClr val="DDEA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情緒教育</a:t>
              </a:r>
              <a:endParaRPr sz="2400">
                <a:solidFill>
                  <a:srgbClr val="00B0F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219" name="Google Shape;219;p7"/>
          <p:cNvGrpSpPr/>
          <p:nvPr/>
        </p:nvGrpSpPr>
        <p:grpSpPr>
          <a:xfrm>
            <a:off x="6200368" y="2079126"/>
            <a:ext cx="1917072" cy="4057869"/>
            <a:chOff x="6792717" y="1709236"/>
            <a:chExt cx="2243909" cy="4208946"/>
          </a:xfrm>
        </p:grpSpPr>
        <p:sp>
          <p:nvSpPr>
            <p:cNvPr id="220" name="Google Shape;220;p7"/>
            <p:cNvSpPr/>
            <p:nvPr/>
          </p:nvSpPr>
          <p:spPr>
            <a:xfrm>
              <a:off x="6792717" y="2503466"/>
              <a:ext cx="2214563" cy="3414716"/>
            </a:xfrm>
            <a:prstGeom prst="roundRect">
              <a:avLst>
                <a:gd fmla="val 7576" name="adj"/>
              </a:avLst>
            </a:prstGeom>
            <a:noFill/>
            <a:ln cap="flat" cmpd="sng" w="12700">
              <a:solidFill>
                <a:srgbClr val="9AA4C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6822063" y="1709236"/>
              <a:ext cx="2214563" cy="1287016"/>
            </a:xfrm>
            <a:prstGeom prst="roundRect">
              <a:avLst>
                <a:gd fmla="val 7576" name="adj"/>
              </a:avLst>
            </a:prstGeom>
            <a:solidFill>
              <a:srgbClr val="9AA4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7"/>
          <p:cNvSpPr txBox="1"/>
          <p:nvPr/>
        </p:nvSpPr>
        <p:spPr>
          <a:xfrm>
            <a:off x="6541952" y="2261235"/>
            <a:ext cx="12618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四年級</a:t>
            </a:r>
            <a:endParaRPr sz="2800">
              <a:solidFill>
                <a:srgbClr val="FFFF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3" name="Google Shape;223;p7"/>
          <p:cNvSpPr/>
          <p:nvPr/>
        </p:nvSpPr>
        <p:spPr>
          <a:xfrm flipH="1" rot="10800000">
            <a:off x="7035708" y="3419117"/>
            <a:ext cx="271463" cy="200916"/>
          </a:xfrm>
          <a:prstGeom prst="triangle">
            <a:avLst>
              <a:gd fmla="val 50000" name="adj"/>
            </a:avLst>
          </a:prstGeom>
          <a:solidFill>
            <a:srgbClr val="9AA4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6237860" y="3701116"/>
            <a:ext cx="1827799" cy="1232676"/>
          </a:xfrm>
          <a:prstGeom prst="roundRect">
            <a:avLst>
              <a:gd fmla="val 34666" name="adj"/>
            </a:avLst>
          </a:prstGeom>
          <a:solidFill>
            <a:srgbClr val="9AA4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人際教育</a:t>
            </a:r>
            <a:endParaRPr sz="2400">
              <a:solidFill>
                <a:srgbClr val="FFFF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225" name="Google Shape;225;p7"/>
          <p:cNvGrpSpPr/>
          <p:nvPr/>
        </p:nvGrpSpPr>
        <p:grpSpPr>
          <a:xfrm>
            <a:off x="8195878" y="2043417"/>
            <a:ext cx="1892000" cy="4006689"/>
            <a:chOff x="3826267" y="1900019"/>
            <a:chExt cx="2281582" cy="4057869"/>
          </a:xfrm>
        </p:grpSpPr>
        <p:sp>
          <p:nvSpPr>
            <p:cNvPr id="226" name="Google Shape;226;p7"/>
            <p:cNvSpPr/>
            <p:nvPr/>
          </p:nvSpPr>
          <p:spPr>
            <a:xfrm>
              <a:off x="3836140" y="2543172"/>
              <a:ext cx="2214563" cy="3414716"/>
            </a:xfrm>
            <a:prstGeom prst="roundRect">
              <a:avLst>
                <a:gd fmla="val 7576" name="adj"/>
              </a:avLst>
            </a:prstGeom>
            <a:noFill/>
            <a:ln cap="flat" cmpd="sng" w="12700">
              <a:solidFill>
                <a:srgbClr val="A5C0A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3888867" y="1900019"/>
              <a:ext cx="2109108" cy="1287016"/>
            </a:xfrm>
            <a:prstGeom prst="roundRect">
              <a:avLst>
                <a:gd fmla="val 7576" name="adj"/>
              </a:avLst>
            </a:prstGeom>
            <a:solidFill>
              <a:srgbClr val="FE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3921863" y="3577291"/>
              <a:ext cx="2043116" cy="1299082"/>
            </a:xfrm>
            <a:prstGeom prst="roundRect">
              <a:avLst>
                <a:gd fmla="val 34666" name="adj"/>
              </a:avLst>
            </a:prstGeom>
            <a:solidFill>
              <a:srgbClr val="FE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性平教育</a:t>
              </a:r>
              <a:endParaRPr sz="2400">
                <a:solidFill>
                  <a:srgbClr val="00B0F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29" name="Google Shape;229;p7"/>
            <p:cNvSpPr txBox="1"/>
            <p:nvPr/>
          </p:nvSpPr>
          <p:spPr>
            <a:xfrm>
              <a:off x="3826267" y="3863654"/>
              <a:ext cx="2281582" cy="367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B0F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230" name="Google Shape;230;p7"/>
          <p:cNvGrpSpPr/>
          <p:nvPr/>
        </p:nvGrpSpPr>
        <p:grpSpPr>
          <a:xfrm>
            <a:off x="2504280" y="2368413"/>
            <a:ext cx="1261884" cy="1252515"/>
            <a:chOff x="4354259" y="2221407"/>
            <a:chExt cx="1261884" cy="1351466"/>
          </a:xfrm>
        </p:grpSpPr>
        <p:sp>
          <p:nvSpPr>
            <p:cNvPr id="231" name="Google Shape;231;p7"/>
            <p:cNvSpPr txBox="1"/>
            <p:nvPr/>
          </p:nvSpPr>
          <p:spPr>
            <a:xfrm>
              <a:off x="4354259" y="2221407"/>
              <a:ext cx="1261884" cy="564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rgbClr val="FFD966"/>
                  </a:solidFill>
                  <a:latin typeface="Arial"/>
                  <a:ea typeface="Arial"/>
                  <a:cs typeface="Arial"/>
                  <a:sym typeface="Arial"/>
                </a:rPr>
                <a:t>二年級</a:t>
              </a:r>
              <a:endParaRPr sz="2800">
                <a:solidFill>
                  <a:srgbClr val="FFD966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 flipH="1" rot="10800000">
              <a:off x="4772525" y="3338853"/>
              <a:ext cx="271463" cy="234020"/>
            </a:xfrm>
            <a:prstGeom prst="triangle">
              <a:avLst>
                <a:gd fmla="val 50000" name="adj"/>
              </a:avLst>
            </a:prstGeom>
            <a:solidFill>
              <a:srgbClr val="A5C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7"/>
          <p:cNvSpPr/>
          <p:nvPr/>
        </p:nvSpPr>
        <p:spPr>
          <a:xfrm>
            <a:off x="8561680" y="2244221"/>
            <a:ext cx="12618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五年級</a:t>
            </a:r>
            <a:endParaRPr sz="2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4" name="Google Shape;234;p7"/>
          <p:cNvGrpSpPr/>
          <p:nvPr/>
        </p:nvGrpSpPr>
        <p:grpSpPr>
          <a:xfrm>
            <a:off x="10095509" y="2023043"/>
            <a:ext cx="1836425" cy="4039078"/>
            <a:chOff x="3836140" y="1900019"/>
            <a:chExt cx="2214563" cy="4057869"/>
          </a:xfrm>
        </p:grpSpPr>
        <p:sp>
          <p:nvSpPr>
            <p:cNvPr id="235" name="Google Shape;235;p7"/>
            <p:cNvSpPr/>
            <p:nvPr/>
          </p:nvSpPr>
          <p:spPr>
            <a:xfrm>
              <a:off x="3836140" y="2543172"/>
              <a:ext cx="2214563" cy="3414716"/>
            </a:xfrm>
            <a:prstGeom prst="roundRect">
              <a:avLst>
                <a:gd fmla="val 7576" name="adj"/>
              </a:avLst>
            </a:prstGeom>
            <a:noFill/>
            <a:ln cap="flat" cmpd="sng" w="12700">
              <a:solidFill>
                <a:srgbClr val="A5C0A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3888867" y="1900019"/>
              <a:ext cx="2109108" cy="1287016"/>
            </a:xfrm>
            <a:prstGeom prst="roundRect">
              <a:avLst>
                <a:gd fmla="val 7576" name="adj"/>
              </a:avLst>
            </a:prstGeom>
            <a:solidFill>
              <a:srgbClr val="F7CAA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3893286" y="3558501"/>
              <a:ext cx="2043116" cy="1326544"/>
            </a:xfrm>
            <a:prstGeom prst="roundRect">
              <a:avLst>
                <a:gd fmla="val 34666" name="adj"/>
              </a:avLst>
            </a:prstGeom>
            <a:solidFill>
              <a:srgbClr val="F7CAA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rgbClr val="FF66FF"/>
                  </a:solidFill>
                  <a:latin typeface="Arial"/>
                  <a:ea typeface="Arial"/>
                  <a:cs typeface="Arial"/>
                  <a:sym typeface="Arial"/>
                </a:rPr>
                <a:t>生涯教育</a:t>
              </a:r>
              <a:endParaRPr sz="2400">
                <a:solidFill>
                  <a:srgbClr val="FF66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238" name="Google Shape;238;p7"/>
          <p:cNvSpPr/>
          <p:nvPr/>
        </p:nvSpPr>
        <p:spPr>
          <a:xfrm>
            <a:off x="10447136" y="2250279"/>
            <a:ext cx="12618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六年級</a:t>
            </a:r>
            <a:endParaRPr sz="2800">
              <a:solidFill>
                <a:srgbClr val="FF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7"/>
          <p:cNvSpPr txBox="1"/>
          <p:nvPr/>
        </p:nvSpPr>
        <p:spPr>
          <a:xfrm>
            <a:off x="4601369" y="2314880"/>
            <a:ext cx="12618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三年級</a:t>
            </a:r>
            <a:endParaRPr sz="2800">
              <a:solidFill>
                <a:srgbClr val="00B0F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40" name="Google Shape;240;p7"/>
          <p:cNvSpPr/>
          <p:nvPr/>
        </p:nvSpPr>
        <p:spPr>
          <a:xfrm flipH="1" rot="10800000">
            <a:off x="9056890" y="3378789"/>
            <a:ext cx="271463" cy="234020"/>
          </a:xfrm>
          <a:prstGeom prst="triangle">
            <a:avLst>
              <a:gd fmla="val 50000" name="adj"/>
            </a:avLst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7"/>
          <p:cNvSpPr/>
          <p:nvPr/>
        </p:nvSpPr>
        <p:spPr>
          <a:xfrm flipH="1" rot="10800000">
            <a:off x="10852706" y="3373884"/>
            <a:ext cx="271463" cy="234020"/>
          </a:xfrm>
          <a:prstGeom prst="triangle">
            <a:avLst>
              <a:gd fmla="val 50000" name="adj"/>
            </a:avLst>
          </a:prstGeom>
          <a:solidFill>
            <a:srgbClr val="F7CA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" name="Google Shape;242;p7"/>
          <p:cNvGrpSpPr/>
          <p:nvPr/>
        </p:nvGrpSpPr>
        <p:grpSpPr>
          <a:xfrm>
            <a:off x="1840443" y="37264"/>
            <a:ext cx="9012263" cy="2424242"/>
            <a:chOff x="1840443" y="37264"/>
            <a:chExt cx="9012263" cy="2424242"/>
          </a:xfrm>
        </p:grpSpPr>
        <p:sp>
          <p:nvSpPr>
            <p:cNvPr id="243" name="Google Shape;243;p7"/>
            <p:cNvSpPr/>
            <p:nvPr/>
          </p:nvSpPr>
          <p:spPr>
            <a:xfrm>
              <a:off x="3882075" y="895700"/>
              <a:ext cx="4417500" cy="831000"/>
            </a:xfrm>
            <a:prstGeom prst="rect">
              <a:avLst/>
            </a:prstGeom>
            <a:solidFill>
              <a:srgbClr val="C8D8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4800">
                  <a:solidFill>
                    <a:srgbClr val="D6816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班級輔導</a:t>
              </a:r>
              <a:r>
                <a:rPr b="1" lang="zh-TW" sz="4800">
                  <a:solidFill>
                    <a:srgbClr val="D6816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主題</a:t>
              </a: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4" name="Google Shape;244;p7"/>
            <p:cNvPicPr preferRelativeResize="0"/>
            <p:nvPr/>
          </p:nvPicPr>
          <p:blipFill rotWithShape="1">
            <a:blip r:embed="rId3">
              <a:alphaModFix/>
            </a:blip>
            <a:srcRect b="28625" l="0" r="0" t="33471"/>
            <a:stretch/>
          </p:blipFill>
          <p:spPr>
            <a:xfrm>
              <a:off x="5183592" y="37264"/>
              <a:ext cx="1739722" cy="7606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卡通手绘绿色树枝png透明元素设计元素素材免费下载(图片编号:8782166)-六图网" id="245" name="Google Shape;245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40443" y="1178706"/>
              <a:ext cx="9012263" cy="1282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8"/>
          <p:cNvGrpSpPr/>
          <p:nvPr/>
        </p:nvGrpSpPr>
        <p:grpSpPr>
          <a:xfrm>
            <a:off x="985826" y="1683711"/>
            <a:ext cx="2133603" cy="4321304"/>
            <a:chOff x="8201026" y="3227389"/>
            <a:chExt cx="931864" cy="2522537"/>
          </a:xfrm>
        </p:grpSpPr>
        <p:sp>
          <p:nvSpPr>
            <p:cNvPr id="252" name="Google Shape;252;p8"/>
            <p:cNvSpPr/>
            <p:nvPr/>
          </p:nvSpPr>
          <p:spPr>
            <a:xfrm>
              <a:off x="8201026" y="3227389"/>
              <a:ext cx="931863" cy="2522537"/>
            </a:xfrm>
            <a:custGeom>
              <a:rect b="b" l="l" r="r" t="t"/>
              <a:pathLst>
                <a:path extrusionOk="0" h="3131898" w="1157184">
                  <a:moveTo>
                    <a:pt x="0" y="0"/>
                  </a:moveTo>
                  <a:lnTo>
                    <a:pt x="1157184" y="0"/>
                  </a:lnTo>
                  <a:lnTo>
                    <a:pt x="1157184" y="2718297"/>
                  </a:lnTo>
                  <a:lnTo>
                    <a:pt x="578592" y="3131898"/>
                  </a:lnTo>
                  <a:lnTo>
                    <a:pt x="0" y="271829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0" lIns="0" spcFirstLastPara="1" rIns="0" wrap="square" tIns="10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8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三年級</a:t>
              </a:r>
              <a:endParaRPr b="1" sz="4800">
                <a:solidFill>
                  <a:srgbClr val="F29A5B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201027" y="3636773"/>
              <a:ext cx="931863" cy="1895666"/>
            </a:xfrm>
            <a:custGeom>
              <a:rect b="b" l="l" r="r" t="t"/>
              <a:pathLst>
                <a:path extrusionOk="0" h="2070751" w="1157185">
                  <a:moveTo>
                    <a:pt x="0" y="0"/>
                  </a:moveTo>
                  <a:lnTo>
                    <a:pt x="578592" y="347931"/>
                  </a:lnTo>
                  <a:lnTo>
                    <a:pt x="1157185" y="0"/>
                  </a:lnTo>
                  <a:lnTo>
                    <a:pt x="1157185" y="1722820"/>
                  </a:lnTo>
                  <a:lnTo>
                    <a:pt x="578592" y="2070751"/>
                  </a:lnTo>
                  <a:lnTo>
                    <a:pt x="0" y="1722820"/>
                  </a:lnTo>
                  <a:close/>
                </a:path>
              </a:pathLst>
            </a:custGeom>
            <a:solidFill>
              <a:srgbClr val="F29A5B"/>
            </a:solidFill>
            <a:ln>
              <a:noFill/>
            </a:ln>
          </p:spPr>
          <p:txBody>
            <a:bodyPr anchorCtr="0" anchor="ctr" bIns="108000" lIns="91425" spcFirstLastPara="1" rIns="91425" wrap="square" tIns="2520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專注力人際力加油站小團體(申請中)</a:t>
              </a:r>
              <a:endParaRPr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254" name="Google Shape;254;p8"/>
          <p:cNvGrpSpPr/>
          <p:nvPr/>
        </p:nvGrpSpPr>
        <p:grpSpPr>
          <a:xfrm>
            <a:off x="3698867" y="1683711"/>
            <a:ext cx="2133601" cy="4321304"/>
            <a:chOff x="8201026" y="3227389"/>
            <a:chExt cx="931863" cy="2522537"/>
          </a:xfrm>
        </p:grpSpPr>
        <p:sp>
          <p:nvSpPr>
            <p:cNvPr id="255" name="Google Shape;255;p8"/>
            <p:cNvSpPr/>
            <p:nvPr/>
          </p:nvSpPr>
          <p:spPr>
            <a:xfrm>
              <a:off x="8201026" y="3227389"/>
              <a:ext cx="931863" cy="2522537"/>
            </a:xfrm>
            <a:custGeom>
              <a:rect b="b" l="l" r="r" t="t"/>
              <a:pathLst>
                <a:path extrusionOk="0" h="3131898" w="1157184">
                  <a:moveTo>
                    <a:pt x="0" y="0"/>
                  </a:moveTo>
                  <a:lnTo>
                    <a:pt x="1157184" y="0"/>
                  </a:lnTo>
                  <a:lnTo>
                    <a:pt x="1157184" y="2718297"/>
                  </a:lnTo>
                  <a:lnTo>
                    <a:pt x="578592" y="3131898"/>
                  </a:lnTo>
                  <a:lnTo>
                    <a:pt x="0" y="271829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0" lIns="0" spcFirstLastPara="1" rIns="0" wrap="square" tIns="10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800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四年級</a:t>
              </a:r>
              <a:endParaRPr b="1" sz="4800">
                <a:solidFill>
                  <a:srgbClr val="FF66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201026" y="3636773"/>
              <a:ext cx="931534" cy="1894737"/>
            </a:xfrm>
            <a:custGeom>
              <a:rect b="b" l="l" r="r" t="t"/>
              <a:pathLst>
                <a:path extrusionOk="0" h="2070751" w="1157185">
                  <a:moveTo>
                    <a:pt x="0" y="0"/>
                  </a:moveTo>
                  <a:lnTo>
                    <a:pt x="578592" y="347931"/>
                  </a:lnTo>
                  <a:lnTo>
                    <a:pt x="1157185" y="0"/>
                  </a:lnTo>
                  <a:lnTo>
                    <a:pt x="1157185" y="1722820"/>
                  </a:lnTo>
                  <a:lnTo>
                    <a:pt x="578592" y="2070751"/>
                  </a:lnTo>
                  <a:lnTo>
                    <a:pt x="0" y="1722820"/>
                  </a:lnTo>
                  <a:close/>
                </a:path>
              </a:pathLst>
            </a:custGeom>
            <a:solidFill>
              <a:srgbClr val="A5C0A4"/>
            </a:solidFill>
            <a:ln>
              <a:noFill/>
            </a:ln>
          </p:spPr>
          <p:txBody>
            <a:bodyPr anchorCtr="0" anchor="ctr" bIns="108000" lIns="91425" spcFirstLastPara="1" rIns="91425" wrap="square" tIns="2520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rgbClr val="FF6600"/>
                  </a:solidFill>
                  <a:latin typeface="Arial"/>
                  <a:ea typeface="Arial"/>
                  <a:cs typeface="Arial"/>
                  <a:sym typeface="Arial"/>
                </a:rPr>
                <a:t>高關懷情感支持小團體</a:t>
              </a:r>
              <a:endParaRPr sz="2800">
                <a:solidFill>
                  <a:srgbClr val="FF66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>
            <a:off x="6411904" y="1683711"/>
            <a:ext cx="2133601" cy="4321304"/>
            <a:chOff x="8201026" y="3227389"/>
            <a:chExt cx="931863" cy="2522537"/>
          </a:xfrm>
        </p:grpSpPr>
        <p:sp>
          <p:nvSpPr>
            <p:cNvPr id="258" name="Google Shape;258;p8"/>
            <p:cNvSpPr/>
            <p:nvPr/>
          </p:nvSpPr>
          <p:spPr>
            <a:xfrm>
              <a:off x="8201026" y="3227389"/>
              <a:ext cx="931863" cy="2522537"/>
            </a:xfrm>
            <a:custGeom>
              <a:rect b="b" l="l" r="r" t="t"/>
              <a:pathLst>
                <a:path extrusionOk="0" h="3131898" w="1157184">
                  <a:moveTo>
                    <a:pt x="0" y="0"/>
                  </a:moveTo>
                  <a:lnTo>
                    <a:pt x="1157184" y="0"/>
                  </a:lnTo>
                  <a:lnTo>
                    <a:pt x="1157184" y="2718297"/>
                  </a:lnTo>
                  <a:lnTo>
                    <a:pt x="578592" y="3131898"/>
                  </a:lnTo>
                  <a:lnTo>
                    <a:pt x="0" y="271829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0" lIns="0" spcFirstLastPara="1" rIns="0" wrap="square" tIns="10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80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五年級</a:t>
              </a:r>
              <a:endParaRPr b="1" sz="4800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201026" y="3636773"/>
              <a:ext cx="931863" cy="1895666"/>
            </a:xfrm>
            <a:custGeom>
              <a:rect b="b" l="l" r="r" t="t"/>
              <a:pathLst>
                <a:path extrusionOk="0" h="2070751" w="1157185">
                  <a:moveTo>
                    <a:pt x="0" y="0"/>
                  </a:moveTo>
                  <a:lnTo>
                    <a:pt x="578592" y="347931"/>
                  </a:lnTo>
                  <a:lnTo>
                    <a:pt x="1157185" y="0"/>
                  </a:lnTo>
                  <a:lnTo>
                    <a:pt x="1157185" y="1722820"/>
                  </a:lnTo>
                  <a:lnTo>
                    <a:pt x="578592" y="2070751"/>
                  </a:lnTo>
                  <a:lnTo>
                    <a:pt x="0" y="1722820"/>
                  </a:lnTo>
                  <a:close/>
                </a:path>
              </a:pathLst>
            </a:custGeom>
            <a:solidFill>
              <a:srgbClr val="B09277"/>
            </a:solidFill>
            <a:ln>
              <a:noFill/>
            </a:ln>
          </p:spPr>
          <p:txBody>
            <a:bodyPr anchorCtr="0" anchor="ctr" bIns="108000" lIns="91425" spcFirstLastPara="1" rIns="91425" wrap="square" tIns="2520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高關懷情感支持小團體</a:t>
              </a:r>
              <a:endParaRPr sz="2800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260" name="Google Shape;260;p8"/>
          <p:cNvGrpSpPr/>
          <p:nvPr/>
        </p:nvGrpSpPr>
        <p:grpSpPr>
          <a:xfrm>
            <a:off x="9124942" y="1683711"/>
            <a:ext cx="2133601" cy="4321304"/>
            <a:chOff x="8201026" y="3227389"/>
            <a:chExt cx="931863" cy="2522537"/>
          </a:xfrm>
        </p:grpSpPr>
        <p:sp>
          <p:nvSpPr>
            <p:cNvPr id="261" name="Google Shape;261;p8"/>
            <p:cNvSpPr/>
            <p:nvPr/>
          </p:nvSpPr>
          <p:spPr>
            <a:xfrm>
              <a:off x="8201026" y="3227389"/>
              <a:ext cx="931863" cy="2522537"/>
            </a:xfrm>
            <a:custGeom>
              <a:rect b="b" l="l" r="r" t="t"/>
              <a:pathLst>
                <a:path extrusionOk="0" h="3131898" w="1157184">
                  <a:moveTo>
                    <a:pt x="0" y="0"/>
                  </a:moveTo>
                  <a:lnTo>
                    <a:pt x="1157184" y="0"/>
                  </a:lnTo>
                  <a:lnTo>
                    <a:pt x="1157184" y="2718297"/>
                  </a:lnTo>
                  <a:lnTo>
                    <a:pt x="578592" y="3131898"/>
                  </a:lnTo>
                  <a:lnTo>
                    <a:pt x="0" y="271829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0" lIns="0" spcFirstLastPara="1" rIns="0" wrap="square" tIns="10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8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六年級</a:t>
              </a:r>
              <a:endParaRPr b="1" sz="4800">
                <a:solidFill>
                  <a:srgbClr val="00B0F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201026" y="3636773"/>
              <a:ext cx="931863" cy="1895666"/>
            </a:xfrm>
            <a:custGeom>
              <a:rect b="b" l="l" r="r" t="t"/>
              <a:pathLst>
                <a:path extrusionOk="0" h="2070751" w="1157185">
                  <a:moveTo>
                    <a:pt x="0" y="0"/>
                  </a:moveTo>
                  <a:lnTo>
                    <a:pt x="578592" y="347931"/>
                  </a:lnTo>
                  <a:lnTo>
                    <a:pt x="1157185" y="0"/>
                  </a:lnTo>
                  <a:lnTo>
                    <a:pt x="1157185" y="1722820"/>
                  </a:lnTo>
                  <a:lnTo>
                    <a:pt x="578592" y="2070751"/>
                  </a:lnTo>
                  <a:lnTo>
                    <a:pt x="0" y="1722820"/>
                  </a:lnTo>
                  <a:close/>
                </a:path>
              </a:pathLst>
            </a:custGeom>
            <a:solidFill>
              <a:srgbClr val="C8D85B"/>
            </a:solidFill>
            <a:ln>
              <a:noFill/>
            </a:ln>
          </p:spPr>
          <p:txBody>
            <a:bodyPr anchorCtr="0" anchor="ctr" bIns="108000" lIns="91425" spcFirstLastPara="1" rIns="91425" wrap="square" tIns="2520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正念小團體</a:t>
              </a:r>
              <a:endParaRPr sz="2800">
                <a:solidFill>
                  <a:srgbClr val="00B0F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263" name="Google Shape;263;p8"/>
          <p:cNvSpPr txBox="1"/>
          <p:nvPr/>
        </p:nvSpPr>
        <p:spPr>
          <a:xfrm>
            <a:off x="2121250" y="335925"/>
            <a:ext cx="7887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3750"/>
              </a:lnSpc>
              <a:spcBef>
                <a:spcPts val="0"/>
              </a:spcBef>
              <a:spcAft>
                <a:spcPts val="0"/>
              </a:spcAft>
              <a:buClr>
                <a:srgbClr val="D68162"/>
              </a:buClr>
              <a:buSzPts val="8000"/>
              <a:buFont typeface="Microsoft JhengHei"/>
              <a:buNone/>
            </a:pPr>
            <a:r>
              <a:rPr b="1" i="0" lang="zh-TW" sz="8000" u="none" cap="none" strike="noStrike">
                <a:solidFill>
                  <a:srgbClr val="D681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小團體輔導</a:t>
            </a:r>
            <a:r>
              <a:rPr b="1" lang="zh-TW" sz="8000">
                <a:solidFill>
                  <a:srgbClr val="D681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"/>
          <p:cNvSpPr/>
          <p:nvPr/>
        </p:nvSpPr>
        <p:spPr>
          <a:xfrm>
            <a:off x="5800985" y="424607"/>
            <a:ext cx="6096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800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學生個別輔導</a:t>
            </a:r>
            <a:endParaRPr sz="4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9"/>
          <p:cNvSpPr/>
          <p:nvPr/>
        </p:nvSpPr>
        <p:spPr>
          <a:xfrm>
            <a:off x="3467819" y="2674189"/>
            <a:ext cx="27469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descr="卡通手绘绿色树枝png透明元素设计元素素材免费下载(图片编号:8782166)-六图网" id="270" name="Google Shape;2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66" y="5293103"/>
            <a:ext cx="4012706" cy="12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9"/>
          <p:cNvSpPr txBox="1"/>
          <p:nvPr/>
        </p:nvSpPr>
        <p:spPr>
          <a:xfrm>
            <a:off x="4701925" y="1507375"/>
            <a:ext cx="71949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Char char="⮚"/>
            </a:pPr>
            <a:r>
              <a:rPr b="1" i="0" lang="zh-TW" sz="2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學生個別輔導</a:t>
            </a:r>
            <a:endParaRPr b="0" i="0" sz="2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553A"/>
              </a:buClr>
              <a:buSzPts val="4000"/>
              <a:buFont typeface="Microsoft JhengHei"/>
              <a:buNone/>
            </a:pPr>
            <a:r>
              <a:rPr b="0" i="0" lang="zh-TW" sz="2800" u="none" cap="none" strike="noStrike">
                <a:solidFill>
                  <a:srgbClr val="4B553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若孩子時常在情緒、人際、學習、生活適</a:t>
            </a:r>
            <a:endParaRPr b="0" i="0" sz="2800" u="none" cap="none" strike="noStrike">
              <a:solidFill>
                <a:srgbClr val="4B553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553A"/>
              </a:buClr>
              <a:buSzPts val="4000"/>
              <a:buFont typeface="Microsoft JhengHei"/>
              <a:buNone/>
            </a:pPr>
            <a:r>
              <a:rPr lang="zh-TW" sz="2800">
                <a:solidFill>
                  <a:srgbClr val="4B553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b="0" i="0" lang="zh-TW" sz="2800" u="none" cap="none" strike="noStrike">
                <a:solidFill>
                  <a:srgbClr val="4B553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應、家庭、成癮行為、自傷/自殺、悲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553A"/>
              </a:buClr>
              <a:buSzPts val="4000"/>
              <a:buFont typeface="Microsoft JhengHei"/>
              <a:buNone/>
            </a:pPr>
            <a:r>
              <a:rPr b="0" i="0" lang="zh-TW" sz="2800" u="none" cap="none" strike="noStrike">
                <a:solidFill>
                  <a:srgbClr val="4B553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傷失落、轉學生適應、兒少保護、脆弱家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553A"/>
              </a:buClr>
              <a:buSzPts val="4000"/>
              <a:buFont typeface="Microsoft JhengHei"/>
              <a:buNone/>
            </a:pPr>
            <a:r>
              <a:rPr b="0" i="0" lang="zh-TW" sz="2800" u="none" cap="none" strike="noStrike">
                <a:solidFill>
                  <a:srgbClr val="4B553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庭等議題上出現適應困難的情形，可幫助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553A"/>
              </a:buClr>
              <a:buSzPts val="4000"/>
              <a:buFont typeface="Microsoft JhengHei"/>
              <a:buNone/>
            </a:pPr>
            <a:r>
              <a:rPr b="0" i="0" lang="zh-TW" sz="2800" u="none" cap="none" strike="noStrike">
                <a:solidFill>
                  <a:srgbClr val="4B553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孩子尋求輔導室的關懷與協助。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4B553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90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Char char="⮚"/>
            </a:pPr>
            <a:r>
              <a:rPr b="1" i="0" lang="zh-TW" sz="2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維尼信箱服務</a:t>
            </a:r>
            <a:endParaRPr b="0" i="0" sz="2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553A"/>
              </a:buClr>
              <a:buSzPts val="4000"/>
              <a:buFont typeface="Microsoft JhengHei"/>
              <a:buNone/>
            </a:pPr>
            <a:r>
              <a:rPr b="0" i="0" lang="zh-TW" sz="2800" u="none" cap="none" strike="noStrike">
                <a:solidFill>
                  <a:srgbClr val="4B553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提供孩子一個說心事的管道，設於輔導室  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553A"/>
              </a:buClr>
              <a:buSzPts val="4000"/>
              <a:buFont typeface="Microsoft JhengHei"/>
              <a:buNone/>
            </a:pPr>
            <a:r>
              <a:rPr b="0" i="0" lang="zh-TW" sz="2800" u="none" cap="none" strike="noStrike">
                <a:solidFill>
                  <a:srgbClr val="4B553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門外</a:t>
            </a:r>
            <a:r>
              <a:rPr b="0" i="0" lang="zh-TW" sz="2800" u="none" cap="none" strike="noStrike">
                <a:solidFill>
                  <a:srgbClr val="4B553A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2800" u="none" cap="none" strike="noStrike">
              <a:solidFill>
                <a:srgbClr val="4B55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9"/>
          <p:cNvSpPr/>
          <p:nvPr/>
        </p:nvSpPr>
        <p:spPr>
          <a:xfrm>
            <a:off x="0" y="174252"/>
            <a:ext cx="4701919" cy="5738537"/>
          </a:xfrm>
          <a:custGeom>
            <a:rect b="b" l="l" r="r" t="t"/>
            <a:pathLst>
              <a:path extrusionOk="0" h="6749161" w="5897079">
                <a:moveTo>
                  <a:pt x="0" y="0"/>
                </a:moveTo>
                <a:lnTo>
                  <a:pt x="5897079" y="0"/>
                </a:lnTo>
                <a:lnTo>
                  <a:pt x="5897079" y="6749161"/>
                </a:lnTo>
                <a:lnTo>
                  <a:pt x="0" y="6749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2016-02-25T11:28:42Z</dcterms:created>
  <dc:creator>优品PPT</dc:creator>
</cp:coreProperties>
</file>