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1" r:id="rId4"/>
    <p:sldId id="264" r:id="rId5"/>
    <p:sldId id="295" r:id="rId6"/>
    <p:sldId id="262" r:id="rId7"/>
    <p:sldId id="263" r:id="rId8"/>
    <p:sldId id="265" r:id="rId9"/>
    <p:sldId id="273" r:id="rId10"/>
    <p:sldId id="267" r:id="rId11"/>
    <p:sldId id="266" r:id="rId12"/>
    <p:sldId id="270" r:id="rId13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5"/>
      <p:bold r:id="rId16"/>
    </p:embeddedFont>
    <p:embeddedFont>
      <p:font typeface="Dosis ExtraLight" panose="02020500000000000000" charset="0"/>
      <p:regular r:id="rId17"/>
      <p:bold r:id="rId18"/>
    </p:embeddedFont>
    <p:embeddedFont>
      <p:font typeface="Pontano Sans" panose="02020500000000000000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5688B0-4586-4F79-B386-ED4F693CF96F}">
  <a:tblStyle styleId="{EF5688B0-4586-4F79-B386-ED4F693CF9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2BCA17F-677F-49BD-A665-7EACDE12126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25816-3E9F-4C04-88CA-2CD376872DCE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2B4B778-D56A-4D74-855D-E25832AD15B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永續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E5827F-47C7-4D89-82A5-07A8D8BB9A35}" type="parTrans" cxnId="{9B802CFE-C195-45D5-86D4-4626F7AF3E5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A3C7D8-92EF-4E32-AF52-DBEA1997692D}" type="sibTrans" cxnId="{9B802CFE-C195-45D5-86D4-4626F7AF3E5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3E9572-063A-47C0-9B03-97C3EAD1129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舒適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7C84E1-2525-4F98-9FDF-DA8D30094D02}" type="parTrans" cxnId="{EB5C364A-66B6-4D75-9316-4A327D5942B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80BAAA-DE16-4EB9-AB1C-3783FB536CDC}" type="sibTrans" cxnId="{EB5C364A-66B6-4D75-9316-4A327D5942B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9295EA-CB34-4F0D-913D-A1F7A37ABE7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安全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A8AFD2-6B2E-449E-B09A-0590625FEF9E}" type="parTrans" cxnId="{DE2DFD16-960F-4F73-8687-9BC9ABAF177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D207FF-17DF-49AD-8A03-A728AADD8980}" type="sibTrans" cxnId="{DE2DFD16-960F-4F73-8687-9BC9ABAF177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0EEBC-1018-4494-A4EB-00994BB5EF45}" type="pres">
      <dgm:prSet presAssocID="{49E25816-3E9F-4C04-88CA-2CD376872DC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88D5CB92-57CA-431A-9B7E-666AE7B3928B}" type="pres">
      <dgm:prSet presAssocID="{62B4B778-D56A-4D74-855D-E25832AD15B9}" presName="text1" presStyleCnt="0"/>
      <dgm:spPr/>
    </dgm:pt>
    <dgm:pt modelId="{835FB41D-9143-4EF3-BC75-ADAD764B0115}" type="pres">
      <dgm:prSet presAssocID="{62B4B778-D56A-4D74-855D-E25832AD15B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4CDF8-132B-4352-A6DA-4B8CBC82C8C5}" type="pres">
      <dgm:prSet presAssocID="{62B4B778-D56A-4D74-855D-E25832AD15B9}" presName="textaccent1" presStyleCnt="0"/>
      <dgm:spPr/>
    </dgm:pt>
    <dgm:pt modelId="{D41E955D-97DA-41FF-BD33-209A87397465}" type="pres">
      <dgm:prSet presAssocID="{62B4B778-D56A-4D74-855D-E25832AD15B9}" presName="accentRepeatNode" presStyleLbl="solidAlignAcc1" presStyleIdx="0" presStyleCnt="6"/>
      <dgm:spPr/>
    </dgm:pt>
    <dgm:pt modelId="{BDC4F338-93C4-4643-A13E-D401651DE802}" type="pres">
      <dgm:prSet presAssocID="{94A3C7D8-92EF-4E32-AF52-DBEA1997692D}" presName="image1" presStyleCnt="0"/>
      <dgm:spPr/>
    </dgm:pt>
    <dgm:pt modelId="{964F5EBC-11BE-4AA5-9119-3EC2319B6880}" type="pres">
      <dgm:prSet presAssocID="{94A3C7D8-92EF-4E32-AF52-DBEA1997692D}" presName="imageRepeatNode" presStyleLbl="alignAcc1" presStyleIdx="0" presStyleCnt="3"/>
      <dgm:spPr/>
      <dgm:t>
        <a:bodyPr/>
        <a:lstStyle/>
        <a:p>
          <a:endParaRPr lang="zh-TW" altLang="en-US"/>
        </a:p>
      </dgm:t>
    </dgm:pt>
    <dgm:pt modelId="{D004330D-6A24-4D25-BCF1-417E24B32585}" type="pres">
      <dgm:prSet presAssocID="{94A3C7D8-92EF-4E32-AF52-DBEA1997692D}" presName="imageaccent1" presStyleCnt="0"/>
      <dgm:spPr/>
    </dgm:pt>
    <dgm:pt modelId="{1CABDCD9-4C96-4AE5-B7B8-9834EA90A4E2}" type="pres">
      <dgm:prSet presAssocID="{94A3C7D8-92EF-4E32-AF52-DBEA1997692D}" presName="accentRepeatNode" presStyleLbl="solidAlignAcc1" presStyleIdx="1" presStyleCnt="6"/>
      <dgm:spPr/>
    </dgm:pt>
    <dgm:pt modelId="{EC81E271-AA8F-436E-A3FE-7D1986EEAF4C}" type="pres">
      <dgm:prSet presAssocID="{EB3E9572-063A-47C0-9B03-97C3EAD11298}" presName="text2" presStyleCnt="0"/>
      <dgm:spPr/>
    </dgm:pt>
    <dgm:pt modelId="{EA19D82E-3475-4C2E-A7C3-92F02791EF63}" type="pres">
      <dgm:prSet presAssocID="{EB3E9572-063A-47C0-9B03-97C3EAD1129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DEE065-B203-47BF-8E38-4344E116B3E4}" type="pres">
      <dgm:prSet presAssocID="{EB3E9572-063A-47C0-9B03-97C3EAD11298}" presName="textaccent2" presStyleCnt="0"/>
      <dgm:spPr/>
    </dgm:pt>
    <dgm:pt modelId="{8AFA67F7-EC3F-4409-AF05-79B39BE6C27A}" type="pres">
      <dgm:prSet presAssocID="{EB3E9572-063A-47C0-9B03-97C3EAD11298}" presName="accentRepeatNode" presStyleLbl="solidAlignAcc1" presStyleIdx="2" presStyleCnt="6"/>
      <dgm:spPr/>
    </dgm:pt>
    <dgm:pt modelId="{CE8ED988-4830-4B60-9ADB-4949110EE299}" type="pres">
      <dgm:prSet presAssocID="{AD80BAAA-DE16-4EB9-AB1C-3783FB536CDC}" presName="image2" presStyleCnt="0"/>
      <dgm:spPr/>
    </dgm:pt>
    <dgm:pt modelId="{940DC895-9CE8-4F79-A9D4-2B855F8E139B}" type="pres">
      <dgm:prSet presAssocID="{AD80BAAA-DE16-4EB9-AB1C-3783FB536CDC}" presName="imageRepeatNode" presStyleLbl="alignAcc1" presStyleIdx="1" presStyleCnt="3"/>
      <dgm:spPr/>
      <dgm:t>
        <a:bodyPr/>
        <a:lstStyle/>
        <a:p>
          <a:endParaRPr lang="zh-TW" altLang="en-US"/>
        </a:p>
      </dgm:t>
    </dgm:pt>
    <dgm:pt modelId="{F25A716D-9C17-41F0-B95C-683821388555}" type="pres">
      <dgm:prSet presAssocID="{AD80BAAA-DE16-4EB9-AB1C-3783FB536CDC}" presName="imageaccent2" presStyleCnt="0"/>
      <dgm:spPr/>
    </dgm:pt>
    <dgm:pt modelId="{D3CA36D0-960E-48C7-85B6-395C7395F9E5}" type="pres">
      <dgm:prSet presAssocID="{AD80BAAA-DE16-4EB9-AB1C-3783FB536CDC}" presName="accentRepeatNode" presStyleLbl="solidAlignAcc1" presStyleIdx="3" presStyleCnt="6"/>
      <dgm:spPr/>
    </dgm:pt>
    <dgm:pt modelId="{4D748E8E-6B43-4FFB-B78D-AD45DDC7A152}" type="pres">
      <dgm:prSet presAssocID="{649295EA-CB34-4F0D-913D-A1F7A37ABE78}" presName="text3" presStyleCnt="0"/>
      <dgm:spPr/>
    </dgm:pt>
    <dgm:pt modelId="{BA58F6DB-5FA2-42D5-9FAD-9C8AC5AC9CEB}" type="pres">
      <dgm:prSet presAssocID="{649295EA-CB34-4F0D-913D-A1F7A37ABE7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51D0BC-2D55-4548-9574-F515FB6609E4}" type="pres">
      <dgm:prSet presAssocID="{649295EA-CB34-4F0D-913D-A1F7A37ABE78}" presName="textaccent3" presStyleCnt="0"/>
      <dgm:spPr/>
    </dgm:pt>
    <dgm:pt modelId="{571126DC-C488-4359-B7ED-2A9FA0FAFA13}" type="pres">
      <dgm:prSet presAssocID="{649295EA-CB34-4F0D-913D-A1F7A37ABE78}" presName="accentRepeatNode" presStyleLbl="solidAlignAcc1" presStyleIdx="4" presStyleCnt="6"/>
      <dgm:spPr/>
    </dgm:pt>
    <dgm:pt modelId="{B5B852B6-E742-4CB3-9A30-AC3B18312838}" type="pres">
      <dgm:prSet presAssocID="{8BD207FF-17DF-49AD-8A03-A728AADD8980}" presName="image3" presStyleCnt="0"/>
      <dgm:spPr/>
    </dgm:pt>
    <dgm:pt modelId="{2F6CE84A-1737-4308-8584-8AEFF0114532}" type="pres">
      <dgm:prSet presAssocID="{8BD207FF-17DF-49AD-8A03-A728AADD8980}" presName="imageRepeatNode" presStyleLbl="alignAcc1" presStyleIdx="2" presStyleCnt="3"/>
      <dgm:spPr/>
      <dgm:t>
        <a:bodyPr/>
        <a:lstStyle/>
        <a:p>
          <a:endParaRPr lang="zh-TW" altLang="en-US"/>
        </a:p>
      </dgm:t>
    </dgm:pt>
    <dgm:pt modelId="{E5DD3394-9E39-4EE3-8084-179C73AB2C76}" type="pres">
      <dgm:prSet presAssocID="{8BD207FF-17DF-49AD-8A03-A728AADD8980}" presName="imageaccent3" presStyleCnt="0"/>
      <dgm:spPr/>
    </dgm:pt>
    <dgm:pt modelId="{1AA4B878-9FCA-4066-AE76-8E61B42292E4}" type="pres">
      <dgm:prSet presAssocID="{8BD207FF-17DF-49AD-8A03-A728AADD8980}" presName="accentRepeatNode" presStyleLbl="solidAlignAcc1" presStyleIdx="5" presStyleCnt="6"/>
      <dgm:spPr/>
    </dgm:pt>
  </dgm:ptLst>
  <dgm:cxnLst>
    <dgm:cxn modelId="{EB5C364A-66B6-4D75-9316-4A327D5942B0}" srcId="{49E25816-3E9F-4C04-88CA-2CD376872DCE}" destId="{EB3E9572-063A-47C0-9B03-97C3EAD11298}" srcOrd="1" destOrd="0" parTransId="{2F7C84E1-2525-4F98-9FDF-DA8D30094D02}" sibTransId="{AD80BAAA-DE16-4EB9-AB1C-3783FB536CDC}"/>
    <dgm:cxn modelId="{A35CCE14-216C-41F6-BFE1-1AC764BB7313}" type="presOf" srcId="{8BD207FF-17DF-49AD-8A03-A728AADD8980}" destId="{2F6CE84A-1737-4308-8584-8AEFF0114532}" srcOrd="0" destOrd="0" presId="urn:microsoft.com/office/officeart/2008/layout/HexagonCluster"/>
    <dgm:cxn modelId="{03715385-CF4D-41D9-8C5C-D977E82171C1}" type="presOf" srcId="{49E25816-3E9F-4C04-88CA-2CD376872DCE}" destId="{F310EEBC-1018-4494-A4EB-00994BB5EF45}" srcOrd="0" destOrd="0" presId="urn:microsoft.com/office/officeart/2008/layout/HexagonCluster"/>
    <dgm:cxn modelId="{FDE27D91-152A-4ACE-B546-03781FC2EA8A}" type="presOf" srcId="{62B4B778-D56A-4D74-855D-E25832AD15B9}" destId="{835FB41D-9143-4EF3-BC75-ADAD764B0115}" srcOrd="0" destOrd="0" presId="urn:microsoft.com/office/officeart/2008/layout/HexagonCluster"/>
    <dgm:cxn modelId="{DE2DFD16-960F-4F73-8687-9BC9ABAF1776}" srcId="{49E25816-3E9F-4C04-88CA-2CD376872DCE}" destId="{649295EA-CB34-4F0D-913D-A1F7A37ABE78}" srcOrd="2" destOrd="0" parTransId="{BBA8AFD2-6B2E-449E-B09A-0590625FEF9E}" sibTransId="{8BD207FF-17DF-49AD-8A03-A728AADD8980}"/>
    <dgm:cxn modelId="{D920562E-A998-4F51-8A9D-53011C00C97B}" type="presOf" srcId="{94A3C7D8-92EF-4E32-AF52-DBEA1997692D}" destId="{964F5EBC-11BE-4AA5-9119-3EC2319B6880}" srcOrd="0" destOrd="0" presId="urn:microsoft.com/office/officeart/2008/layout/HexagonCluster"/>
    <dgm:cxn modelId="{1E8BD061-F381-4251-850F-4CE3E8B6C214}" type="presOf" srcId="{AD80BAAA-DE16-4EB9-AB1C-3783FB536CDC}" destId="{940DC895-9CE8-4F79-A9D4-2B855F8E139B}" srcOrd="0" destOrd="0" presId="urn:microsoft.com/office/officeart/2008/layout/HexagonCluster"/>
    <dgm:cxn modelId="{6BF77F77-990E-4D24-8856-870887DE5FCB}" type="presOf" srcId="{EB3E9572-063A-47C0-9B03-97C3EAD11298}" destId="{EA19D82E-3475-4C2E-A7C3-92F02791EF63}" srcOrd="0" destOrd="0" presId="urn:microsoft.com/office/officeart/2008/layout/HexagonCluster"/>
    <dgm:cxn modelId="{9B802CFE-C195-45D5-86D4-4626F7AF3E5C}" srcId="{49E25816-3E9F-4C04-88CA-2CD376872DCE}" destId="{62B4B778-D56A-4D74-855D-E25832AD15B9}" srcOrd="0" destOrd="0" parTransId="{ABE5827F-47C7-4D89-82A5-07A8D8BB9A35}" sibTransId="{94A3C7D8-92EF-4E32-AF52-DBEA1997692D}"/>
    <dgm:cxn modelId="{6A979ED6-D378-482D-A564-F3264BC61E8E}" type="presOf" srcId="{649295EA-CB34-4F0D-913D-A1F7A37ABE78}" destId="{BA58F6DB-5FA2-42D5-9FAD-9C8AC5AC9CEB}" srcOrd="0" destOrd="0" presId="urn:microsoft.com/office/officeart/2008/layout/HexagonCluster"/>
    <dgm:cxn modelId="{10FADA4A-4BD9-4401-83A8-D854D0885BFB}" type="presParOf" srcId="{F310EEBC-1018-4494-A4EB-00994BB5EF45}" destId="{88D5CB92-57CA-431A-9B7E-666AE7B3928B}" srcOrd="0" destOrd="0" presId="urn:microsoft.com/office/officeart/2008/layout/HexagonCluster"/>
    <dgm:cxn modelId="{0C9724AC-0CA2-4E94-A1F3-1B4AE57A4ED4}" type="presParOf" srcId="{88D5CB92-57CA-431A-9B7E-666AE7B3928B}" destId="{835FB41D-9143-4EF3-BC75-ADAD764B0115}" srcOrd="0" destOrd="0" presId="urn:microsoft.com/office/officeart/2008/layout/HexagonCluster"/>
    <dgm:cxn modelId="{3CE71F5B-90BE-47D9-B878-7E5AD75205E7}" type="presParOf" srcId="{F310EEBC-1018-4494-A4EB-00994BB5EF45}" destId="{6BE4CDF8-132B-4352-A6DA-4B8CBC82C8C5}" srcOrd="1" destOrd="0" presId="urn:microsoft.com/office/officeart/2008/layout/HexagonCluster"/>
    <dgm:cxn modelId="{1D53E105-11E8-4845-B384-B6CE2BC0F44E}" type="presParOf" srcId="{6BE4CDF8-132B-4352-A6DA-4B8CBC82C8C5}" destId="{D41E955D-97DA-41FF-BD33-209A87397465}" srcOrd="0" destOrd="0" presId="urn:microsoft.com/office/officeart/2008/layout/HexagonCluster"/>
    <dgm:cxn modelId="{E9DA5A16-002D-4CAA-A7C2-4B0574126DBA}" type="presParOf" srcId="{F310EEBC-1018-4494-A4EB-00994BB5EF45}" destId="{BDC4F338-93C4-4643-A13E-D401651DE802}" srcOrd="2" destOrd="0" presId="urn:microsoft.com/office/officeart/2008/layout/HexagonCluster"/>
    <dgm:cxn modelId="{274ADC95-AE55-436A-A168-F30F434C76E1}" type="presParOf" srcId="{BDC4F338-93C4-4643-A13E-D401651DE802}" destId="{964F5EBC-11BE-4AA5-9119-3EC2319B6880}" srcOrd="0" destOrd="0" presId="urn:microsoft.com/office/officeart/2008/layout/HexagonCluster"/>
    <dgm:cxn modelId="{87F2A4B1-18DE-4A8C-B939-B2F5279FFBE5}" type="presParOf" srcId="{F310EEBC-1018-4494-A4EB-00994BB5EF45}" destId="{D004330D-6A24-4D25-BCF1-417E24B32585}" srcOrd="3" destOrd="0" presId="urn:microsoft.com/office/officeart/2008/layout/HexagonCluster"/>
    <dgm:cxn modelId="{4274AFD4-E2DD-4E09-BD9E-74DF6EA45E6B}" type="presParOf" srcId="{D004330D-6A24-4D25-BCF1-417E24B32585}" destId="{1CABDCD9-4C96-4AE5-B7B8-9834EA90A4E2}" srcOrd="0" destOrd="0" presId="urn:microsoft.com/office/officeart/2008/layout/HexagonCluster"/>
    <dgm:cxn modelId="{B36C8446-40A1-4B46-8B70-49A592AE84EE}" type="presParOf" srcId="{F310EEBC-1018-4494-A4EB-00994BB5EF45}" destId="{EC81E271-AA8F-436E-A3FE-7D1986EEAF4C}" srcOrd="4" destOrd="0" presId="urn:microsoft.com/office/officeart/2008/layout/HexagonCluster"/>
    <dgm:cxn modelId="{91007108-6B0D-40D8-858B-5F020D5B44F3}" type="presParOf" srcId="{EC81E271-AA8F-436E-A3FE-7D1986EEAF4C}" destId="{EA19D82E-3475-4C2E-A7C3-92F02791EF63}" srcOrd="0" destOrd="0" presId="urn:microsoft.com/office/officeart/2008/layout/HexagonCluster"/>
    <dgm:cxn modelId="{B902394A-4ED5-4F09-A7B1-92FF4033FC9C}" type="presParOf" srcId="{F310EEBC-1018-4494-A4EB-00994BB5EF45}" destId="{4BDEE065-B203-47BF-8E38-4344E116B3E4}" srcOrd="5" destOrd="0" presId="urn:microsoft.com/office/officeart/2008/layout/HexagonCluster"/>
    <dgm:cxn modelId="{56FC87C2-3AB0-437D-B843-0D86861CBD42}" type="presParOf" srcId="{4BDEE065-B203-47BF-8E38-4344E116B3E4}" destId="{8AFA67F7-EC3F-4409-AF05-79B39BE6C27A}" srcOrd="0" destOrd="0" presId="urn:microsoft.com/office/officeart/2008/layout/HexagonCluster"/>
    <dgm:cxn modelId="{6A63CF00-54D3-46B7-BA5A-A16F4BB311A9}" type="presParOf" srcId="{F310EEBC-1018-4494-A4EB-00994BB5EF45}" destId="{CE8ED988-4830-4B60-9ADB-4949110EE299}" srcOrd="6" destOrd="0" presId="urn:microsoft.com/office/officeart/2008/layout/HexagonCluster"/>
    <dgm:cxn modelId="{90ED2745-E35A-42E9-9BA0-032B8F88232E}" type="presParOf" srcId="{CE8ED988-4830-4B60-9ADB-4949110EE299}" destId="{940DC895-9CE8-4F79-A9D4-2B855F8E139B}" srcOrd="0" destOrd="0" presId="urn:microsoft.com/office/officeart/2008/layout/HexagonCluster"/>
    <dgm:cxn modelId="{AD6A3C4D-D233-4F9F-BD75-8719105F4448}" type="presParOf" srcId="{F310EEBC-1018-4494-A4EB-00994BB5EF45}" destId="{F25A716D-9C17-41F0-B95C-683821388555}" srcOrd="7" destOrd="0" presId="urn:microsoft.com/office/officeart/2008/layout/HexagonCluster"/>
    <dgm:cxn modelId="{342D0B76-9E62-448E-831D-1722DB423113}" type="presParOf" srcId="{F25A716D-9C17-41F0-B95C-683821388555}" destId="{D3CA36D0-960E-48C7-85B6-395C7395F9E5}" srcOrd="0" destOrd="0" presId="urn:microsoft.com/office/officeart/2008/layout/HexagonCluster"/>
    <dgm:cxn modelId="{D6002B17-D551-4DCF-9884-F6D3DCF57DFE}" type="presParOf" srcId="{F310EEBC-1018-4494-A4EB-00994BB5EF45}" destId="{4D748E8E-6B43-4FFB-B78D-AD45DDC7A152}" srcOrd="8" destOrd="0" presId="urn:microsoft.com/office/officeart/2008/layout/HexagonCluster"/>
    <dgm:cxn modelId="{44F617E5-9023-4F93-B62B-E8F7A9DAA80B}" type="presParOf" srcId="{4D748E8E-6B43-4FFB-B78D-AD45DDC7A152}" destId="{BA58F6DB-5FA2-42D5-9FAD-9C8AC5AC9CEB}" srcOrd="0" destOrd="0" presId="urn:microsoft.com/office/officeart/2008/layout/HexagonCluster"/>
    <dgm:cxn modelId="{9DD79167-4460-4501-AB84-CCBF99747F6B}" type="presParOf" srcId="{F310EEBC-1018-4494-A4EB-00994BB5EF45}" destId="{E251D0BC-2D55-4548-9574-F515FB6609E4}" srcOrd="9" destOrd="0" presId="urn:microsoft.com/office/officeart/2008/layout/HexagonCluster"/>
    <dgm:cxn modelId="{43E56A3A-402C-4381-9E08-D8CA0738C25A}" type="presParOf" srcId="{E251D0BC-2D55-4548-9574-F515FB6609E4}" destId="{571126DC-C488-4359-B7ED-2A9FA0FAFA13}" srcOrd="0" destOrd="0" presId="urn:microsoft.com/office/officeart/2008/layout/HexagonCluster"/>
    <dgm:cxn modelId="{8BAEDE19-DB58-4E08-92C8-1251DB390AAD}" type="presParOf" srcId="{F310EEBC-1018-4494-A4EB-00994BB5EF45}" destId="{B5B852B6-E742-4CB3-9A30-AC3B18312838}" srcOrd="10" destOrd="0" presId="urn:microsoft.com/office/officeart/2008/layout/HexagonCluster"/>
    <dgm:cxn modelId="{0D86FFF0-8B2C-421E-B565-A94B33D20D67}" type="presParOf" srcId="{B5B852B6-E742-4CB3-9A30-AC3B18312838}" destId="{2F6CE84A-1737-4308-8584-8AEFF0114532}" srcOrd="0" destOrd="0" presId="urn:microsoft.com/office/officeart/2008/layout/HexagonCluster"/>
    <dgm:cxn modelId="{C014E13A-6F41-4BD8-BB82-6301F247E5F7}" type="presParOf" srcId="{F310EEBC-1018-4494-A4EB-00994BB5EF45}" destId="{E5DD3394-9E39-4EE3-8084-179C73AB2C76}" srcOrd="11" destOrd="0" presId="urn:microsoft.com/office/officeart/2008/layout/HexagonCluster"/>
    <dgm:cxn modelId="{05905409-7E0A-4E6D-A976-B5A20396A8E2}" type="presParOf" srcId="{E5DD3394-9E39-4EE3-8084-179C73AB2C76}" destId="{1AA4B878-9FCA-4066-AE76-8E61B42292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FB41D-9143-4EF3-BC75-ADAD764B0115}">
      <dsp:nvSpPr>
        <dsp:cNvPr id="0" name=""/>
        <dsp:cNvSpPr/>
      </dsp:nvSpPr>
      <dsp:spPr>
        <a:xfrm>
          <a:off x="1846169" y="1909788"/>
          <a:ext cx="1349009" cy="116308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永續</a:t>
          </a: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55510" y="2090276"/>
        <a:ext cx="930327" cy="802105"/>
      </dsp:txXfrm>
    </dsp:sp>
    <dsp:sp modelId="{D41E955D-97DA-41FF-BD33-209A87397465}">
      <dsp:nvSpPr>
        <dsp:cNvPr id="0" name=""/>
        <dsp:cNvSpPr/>
      </dsp:nvSpPr>
      <dsp:spPr>
        <a:xfrm>
          <a:off x="1881214" y="2423265"/>
          <a:ext cx="157944" cy="1361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F5EBC-11BE-4AA5-9119-3EC2319B6880}">
      <dsp:nvSpPr>
        <dsp:cNvPr id="0" name=""/>
        <dsp:cNvSpPr/>
      </dsp:nvSpPr>
      <dsp:spPr>
        <a:xfrm>
          <a:off x="693030" y="1285074"/>
          <a:ext cx="1349009" cy="1163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BDCD9-4C96-4AE5-B7B8-9834EA90A4E2}">
      <dsp:nvSpPr>
        <dsp:cNvPr id="0" name=""/>
        <dsp:cNvSpPr/>
      </dsp:nvSpPr>
      <dsp:spPr>
        <a:xfrm>
          <a:off x="1611413" y="2294512"/>
          <a:ext cx="157944" cy="1361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883"/>
              <a:satOff val="-101"/>
              <a:lumOff val="5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9D82E-3475-4C2E-A7C3-92F02791EF63}">
      <dsp:nvSpPr>
        <dsp:cNvPr id="0" name=""/>
        <dsp:cNvSpPr/>
      </dsp:nvSpPr>
      <dsp:spPr>
        <a:xfrm>
          <a:off x="2995467" y="1271246"/>
          <a:ext cx="1349009" cy="116308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708"/>
            <a:satOff val="-252"/>
            <a:lumOff val="13137"/>
            <a:alphaOff val="0"/>
          </a:schemeClr>
        </a:solidFill>
        <a:ln w="25400" cap="flat" cmpd="sng" algn="ctr">
          <a:solidFill>
            <a:schemeClr val="accent5">
              <a:hueOff val="4708"/>
              <a:satOff val="-252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舒適</a:t>
          </a: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04808" y="1451734"/>
        <a:ext cx="930327" cy="802105"/>
      </dsp:txXfrm>
    </dsp:sp>
    <dsp:sp modelId="{8AFA67F7-EC3F-4409-AF05-79B39BE6C27A}">
      <dsp:nvSpPr>
        <dsp:cNvPr id="0" name=""/>
        <dsp:cNvSpPr/>
      </dsp:nvSpPr>
      <dsp:spPr>
        <a:xfrm>
          <a:off x="3917690" y="2279454"/>
          <a:ext cx="157944" cy="1361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766"/>
              <a:satOff val="-202"/>
              <a:lumOff val="10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DC895-9CE8-4F79-A9D4-2B855F8E139B}">
      <dsp:nvSpPr>
        <dsp:cNvPr id="0" name=""/>
        <dsp:cNvSpPr/>
      </dsp:nvSpPr>
      <dsp:spPr>
        <a:xfrm>
          <a:off x="4144766" y="1909788"/>
          <a:ext cx="1349009" cy="1163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5">
              <a:hueOff val="4708"/>
              <a:satOff val="-252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A36D0-960E-48C7-85B6-395C7395F9E5}">
      <dsp:nvSpPr>
        <dsp:cNvPr id="0" name=""/>
        <dsp:cNvSpPr/>
      </dsp:nvSpPr>
      <dsp:spPr>
        <a:xfrm>
          <a:off x="4179811" y="2423265"/>
          <a:ext cx="157944" cy="1361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649"/>
              <a:satOff val="-302"/>
              <a:lumOff val="15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8F6DB-5FA2-42D5-9FAD-9C8AC5AC9CEB}">
      <dsp:nvSpPr>
        <dsp:cNvPr id="0" name=""/>
        <dsp:cNvSpPr/>
      </dsp:nvSpPr>
      <dsp:spPr>
        <a:xfrm>
          <a:off x="1846169" y="635469"/>
          <a:ext cx="1349009" cy="116308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9415"/>
            <a:satOff val="-504"/>
            <a:lumOff val="26274"/>
            <a:alphaOff val="0"/>
          </a:schemeClr>
        </a:solidFill>
        <a:ln w="25400" cap="flat" cmpd="sng" algn="ctr">
          <a:solidFill>
            <a:schemeClr val="accent5">
              <a:hueOff val="9415"/>
              <a:satOff val="-504"/>
              <a:lumOff val="2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安全</a:t>
          </a: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55510" y="815957"/>
        <a:ext cx="930327" cy="802105"/>
      </dsp:txXfrm>
    </dsp:sp>
    <dsp:sp modelId="{571126DC-C488-4359-B7ED-2A9FA0FAFA13}">
      <dsp:nvSpPr>
        <dsp:cNvPr id="0" name=""/>
        <dsp:cNvSpPr/>
      </dsp:nvSpPr>
      <dsp:spPr>
        <a:xfrm>
          <a:off x="2760711" y="660667"/>
          <a:ext cx="157944" cy="1361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532"/>
              <a:satOff val="-403"/>
              <a:lumOff val="21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CE84A-1737-4308-8584-8AEFF0114532}">
      <dsp:nvSpPr>
        <dsp:cNvPr id="0" name=""/>
        <dsp:cNvSpPr/>
      </dsp:nvSpPr>
      <dsp:spPr>
        <a:xfrm>
          <a:off x="2995467" y="0"/>
          <a:ext cx="1349009" cy="1163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accent5">
              <a:hueOff val="9415"/>
              <a:satOff val="-504"/>
              <a:lumOff val="2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4B878-9FCA-4066-AE76-8E61B42292E4}">
      <dsp:nvSpPr>
        <dsp:cNvPr id="0" name=""/>
        <dsp:cNvSpPr/>
      </dsp:nvSpPr>
      <dsp:spPr>
        <a:xfrm>
          <a:off x="3035313" y="510710"/>
          <a:ext cx="157944" cy="1361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415"/>
              <a:satOff val="-504"/>
              <a:lumOff val="2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24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777911" y="1862172"/>
            <a:ext cx="4179204" cy="1970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桃園市文山國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學年第一學期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期初校務會議</a:t>
            </a:r>
            <a:endParaRPr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Google Shape;108;p14"/>
          <p:cNvSpPr txBox="1">
            <a:spLocks/>
          </p:cNvSpPr>
          <p:nvPr/>
        </p:nvSpPr>
        <p:spPr>
          <a:xfrm>
            <a:off x="4777911" y="3987512"/>
            <a:ext cx="4179204" cy="65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osis ExtraLight"/>
              <a:buNone/>
              <a:defRPr sz="4800" b="0" i="0" u="none" strike="noStrike" cap="none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採購修繕優先原則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8" name="Google Shape;208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dirty="0" smtClean="0">
                  <a:solidFill>
                    <a:srgbClr val="484F5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ntano Sans"/>
                  <a:sym typeface="Pontano Sans"/>
                </a:rPr>
                <a:t>效益</a:t>
              </a:r>
              <a:endParaRPr sz="2800" dirty="0">
                <a:solidFill>
                  <a:srgbClr val="484F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ntano Sans"/>
                <a:sym typeface="Pontano Sans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14" name="Google Shape;214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dirty="0" smtClean="0">
                  <a:solidFill>
                    <a:srgbClr val="484F5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ntano Sans"/>
                  <a:sym typeface="Pontano Sans"/>
                </a:rPr>
                <a:t>安全</a:t>
              </a:r>
              <a:endParaRPr sz="2800" dirty="0">
                <a:solidFill>
                  <a:srgbClr val="484F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ntano Sans"/>
                <a:sym typeface="Pontano Sans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8" name="Google Shape;218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dirty="0" smtClean="0">
                  <a:solidFill>
                    <a:srgbClr val="484F5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ntano Sans"/>
                  <a:sym typeface="Pontano Sans"/>
                </a:rPr>
                <a:t>需求</a:t>
              </a:r>
              <a:endParaRPr sz="2800" dirty="0">
                <a:solidFill>
                  <a:srgbClr val="484F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ntano Sans"/>
                <a:sym typeface="Pontano Sans"/>
              </a:endParaRPr>
            </a:p>
          </p:txBody>
        </p:sp>
      </p:grp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 idx="4294967295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113~116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年度中長程教育發展計畫</a:t>
            </a:r>
            <a:endParaRPr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FFFFFF"/>
                </a:solidFill>
              </a:rPr>
              <a:t>Thank you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B8F567"/>
              </a:solidFill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8436" r="8444"/>
          <a:stretch/>
        </p:blipFill>
        <p:spPr>
          <a:xfrm>
            <a:off x="2125100" y="448629"/>
            <a:ext cx="2708355" cy="325830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62749"/>
              </p:ext>
            </p:extLst>
          </p:nvPr>
        </p:nvGraphicFramePr>
        <p:xfrm>
          <a:off x="3428041" y="1901377"/>
          <a:ext cx="6186806" cy="307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暑期完成之小額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全校水溝清淤。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全校壁扇、吊扇清潔。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水塔清洗。</a:t>
            </a:r>
            <a:r>
              <a:rPr lang="en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公共空間消毒。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t="21478" r="12854" b="8625"/>
          <a:stretch/>
        </p:blipFill>
        <p:spPr>
          <a:xfrm rot="-226003">
            <a:off x="1599738" y="1500708"/>
            <a:ext cx="2413373" cy="2903426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近期完成之標案採購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821998" y="1777175"/>
            <a:ext cx="4407601" cy="2996400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六年級戶外教育。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簿本與美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勞採購。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幼兒園午餐暨點心食材。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掃地用具櫃採購。</a:t>
            </a:r>
          </a:p>
          <a:p>
            <a:pPr marL="13970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近期完成之標案工程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821998" y="1777175"/>
            <a:ext cx="4407601" cy="2996400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中心冷氣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增班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教室工程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球場工程。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586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 idx="4294967295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200" dirty="0" smtClean="0">
                <a:solidFill>
                  <a:srgbClr val="B8F56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預計辦理</a:t>
            </a:r>
            <a:endParaRPr sz="7200" dirty="0">
              <a:solidFill>
                <a:srgbClr val="B8F56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4294967295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59" name="Google Shape;159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119751" y="226915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本學期預計例行性採購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l="4523" t="348" r="44644" b="22264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3681837" y="1763367"/>
            <a:ext cx="5322000" cy="1778188"/>
          </a:xfrm>
        </p:spPr>
        <p:txBody>
          <a:bodyPr/>
          <a:lstStyle/>
          <a:p>
            <a:pPr indent="-317500">
              <a:buSzPts val="14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幼兒園及二至五年級戶外教育。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317500">
              <a:buSzPts val="14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六年級畢業冊。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317500">
              <a:buSzPts val="1400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年兒童節禮物。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申請之計畫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l="14244" r="30607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文字版面配置區 3"/>
          <p:cNvSpPr>
            <a:spLocks noGrp="1"/>
          </p:cNvSpPr>
          <p:nvPr>
            <p:ph type="body" idx="1"/>
          </p:nvPr>
        </p:nvSpPr>
        <p:spPr>
          <a:xfrm>
            <a:off x="4916608" y="1927868"/>
            <a:ext cx="4407601" cy="2996400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校舍一樓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設施。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第二、三棟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雜項計畫。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學年度採購小組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3" name="Google Shape;303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54400" y="1697081"/>
            <a:ext cx="2251753" cy="2996400"/>
          </a:xfrm>
        </p:spPr>
        <p:txBody>
          <a:bodyPr/>
          <a:lstStyle/>
          <a:p>
            <a:pPr lvl="0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陳怡伶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 陳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 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 徐慧真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 曾瓊瑩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 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尹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   任 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君庭</a:t>
            </a:r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3"/>
          </p:nvPr>
        </p:nvSpPr>
        <p:spPr>
          <a:xfrm>
            <a:off x="4010470" y="1697081"/>
            <a:ext cx="2068725" cy="2574569"/>
          </a:xfrm>
        </p:spPr>
        <p:txBody>
          <a:bodyPr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校長 陳慶安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 李亭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 王春綢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 彭宏育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林佳伶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 蔡志嘉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205</Words>
  <Application>Microsoft Office PowerPoint</Application>
  <PresentationFormat>如螢幕大小 (16:9)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Dosis ExtraLight</vt:lpstr>
      <vt:lpstr>Arial</vt:lpstr>
      <vt:lpstr>Pontano Sans</vt:lpstr>
      <vt:lpstr>Solanio template</vt:lpstr>
      <vt:lpstr>桃園市文山國小 112學年第一學期  期初校務會議</vt:lpstr>
      <vt:lpstr>PowerPoint 簡報</vt:lpstr>
      <vt:lpstr>暑期完成之小額</vt:lpstr>
      <vt:lpstr>近期完成之標案採購</vt:lpstr>
      <vt:lpstr>近期完成之標案工程</vt:lpstr>
      <vt:lpstr>預計辦理</vt:lpstr>
      <vt:lpstr>本學期預計例行性採購</vt:lpstr>
      <vt:lpstr>預計申請之計畫</vt:lpstr>
      <vt:lpstr>112學年度採購小組</vt:lpstr>
      <vt:lpstr>採購修繕優先原則</vt:lpstr>
      <vt:lpstr>113~116年度中長程教育發展計畫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GEN</dc:creator>
  <cp:lastModifiedBy>admin-1</cp:lastModifiedBy>
  <cp:revision>13</cp:revision>
  <dcterms:modified xsi:type="dcterms:W3CDTF">2023-09-05T06:08:57Z</dcterms:modified>
</cp:coreProperties>
</file>