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8" r:id="rId6"/>
    <p:sldId id="270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E75"/>
    <a:srgbClr val="34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F85AA-30E4-4277-B584-425BF6C33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4E3700-9527-41EF-8980-91F222EF7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77DF84-0270-4E61-87EC-97274DE2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95995C-EF0B-4029-91C1-716762D3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5FDCCD-B550-4015-809B-638F8709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17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4C8097-460F-41D5-B933-9A4F8BE8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668B86-DD4E-4407-BD8D-8D663D783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35A8BC-CC28-4129-A456-FC760A0E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5FB50C-744A-4D76-B65B-ADCBB07F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EF3AF8-4254-4195-B754-EEEBF3D6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79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92E19CD-A54A-480B-B552-60B60033D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206EF5-19FE-4AC3-AACE-C0E1888BA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C124FF-7F93-48D4-9722-8DF5BB2E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B8B330-4066-455C-A1C1-7536536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E19895-C113-428B-8B0C-92D47CDB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1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177A9B-956A-4B9A-A2B8-9785F424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8B5B82-7324-4518-8334-56B66FA6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AF3137-C81E-46F8-91BB-AF1497C1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E80792-92EC-4A27-AD01-579CBFC5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AE3634-9779-40B9-A26C-3BB6FED5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1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8A46D-A77F-431D-88BF-1BC824A2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AB9B08-C17A-4A9E-BAC2-FA49F9400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89F480-1E60-46DC-8411-4DE1E7DB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C5375-183B-45B3-B9E4-85415B00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09E722-FA6A-47AA-B414-82B35462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54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EF56A0-FF57-4C41-B7F8-65F14F22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9512C-BEE9-49A5-A087-D84CE5CAA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389926-A8D1-426A-8A42-97F84ED8D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871BD1-6F0C-4CAC-817F-658D13BD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715EE1-04AD-44B7-B357-7D501769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8EFB6A-9094-4E1A-87E2-A46B1B8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75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A1C7D1-563D-4890-B439-494AA209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BD819B-0713-4D5F-950F-BDAFAC44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09A1B4-E155-40CB-9A02-C03A5C169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629EA0B-C8F3-4421-8810-F3695097B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EB751A9-2F17-4AE7-9483-1F2E90CD9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A23EEB4-38BA-4647-AD9D-534BBA1E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F3D057-64DE-4904-B411-529F1B2F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00FD33A-0144-4363-8D8F-5AFD5225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8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4AE55-84E5-4532-9D3A-3947EDD2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EA8E5B-95FB-4797-925A-617E41D6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1FC3F38-796C-40C7-90E4-E76C49EF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8E5A50-A362-4880-9BCA-064F182E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0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09FECC-C659-4FE1-BD02-977D7898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522E87C-7D59-4284-A26F-88D33C6C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F20ADA-F241-4275-B5D5-E25C3937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4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743375-8063-4DBD-8FA1-D0F403C4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1831A1-2983-49B7-BD8C-DF00F3392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AC4F67B-4F64-4976-B34E-9B1097AE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25E5DF7-21FD-431C-A14A-53A8395A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B64664-DBD2-4087-93DA-35A91324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5F346F-1BF6-4363-9946-87F9A9FB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66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D258AD-73E4-4F09-97E3-B6B304ED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1D57C0C-9CD6-4939-A6C4-29DEEDD27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9FE170-2E09-46AC-8C09-D853D61C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957B11-6723-4B84-8B97-AA959287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CA4CF7-91C9-46B2-9425-C613A92A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5972AC-22D1-423C-B4E1-E05E7BEB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D900AD-DD7D-4348-8539-DF28A2F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EEFF65-A54A-48C5-96F7-0CD72A30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19C758-EECB-4DCE-ABC3-25CB22320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C42F-B35D-4019-8710-8A5E8441BA2B}" type="datetimeFigureOut">
              <a:rPr lang="zh-TW" altLang="en-US" smtClean="0"/>
              <a:t>2023/4/19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245537-FCC0-4E55-8F20-4F1D00B13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77194F-44C2-4CC0-B70A-B734CDFB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FF05-D099-4C42-A5B5-1A45108462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3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filmstripe-%E7%94%B5%E5%BD%B1-%E8%A7%86%E9%A2%91-1605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lay@wsps.tyc.edu.t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filmstripe-%E7%94%B5%E5%BD%B1-%E8%A7%86%E9%A2%91-1605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8B5B36A-B793-4AB0-BA6C-B18C9085773C}"/>
              </a:ext>
            </a:extLst>
          </p:cNvPr>
          <p:cNvSpPr/>
          <p:nvPr/>
        </p:nvSpPr>
        <p:spPr>
          <a:xfrm>
            <a:off x="4509631" y="979144"/>
            <a:ext cx="295465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盛源觸控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5984DF-9084-40EB-B445-7B468A880B2B}"/>
              </a:ext>
            </a:extLst>
          </p:cNvPr>
          <p:cNvSpPr/>
          <p:nvPr/>
        </p:nvSpPr>
        <p:spPr>
          <a:xfrm>
            <a:off x="4329586" y="2355100"/>
            <a:ext cx="3314744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zh-TW" altLang="en-US" sz="4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多媒體播放</a:t>
            </a:r>
            <a:endParaRPr lang="zh-TW" altLang="en-US" sz="4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87E522-8224-42CB-AD48-491FE1F20D3B}"/>
              </a:ext>
            </a:extLst>
          </p:cNvPr>
          <p:cNvSpPr/>
          <p:nvPr/>
        </p:nvSpPr>
        <p:spPr>
          <a:xfrm>
            <a:off x="2972834" y="3765850"/>
            <a:ext cx="135675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TW" altLang="en-US" sz="4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影片</a:t>
            </a:r>
            <a:endParaRPr lang="zh-TW" altLang="en-US" sz="4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AB579F-FC3A-4471-AD77-0461F60BF9D7}"/>
              </a:ext>
            </a:extLst>
          </p:cNvPr>
          <p:cNvSpPr/>
          <p:nvPr/>
        </p:nvSpPr>
        <p:spPr>
          <a:xfrm>
            <a:off x="7049017" y="3958796"/>
            <a:ext cx="1356752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zh-TW" altLang="en-US" sz="4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相片</a:t>
            </a:r>
            <a:endParaRPr lang="zh-TW" altLang="en-US" sz="480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77D51D7-9FBC-47DF-ACBD-28C4CAD1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6306" y="4754111"/>
            <a:ext cx="3314744" cy="165737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42EFDF7-6BA0-4935-874D-D7F7C2E0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481" y="4644218"/>
            <a:ext cx="876422" cy="115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008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0C46513-49D8-4034-B1F9-D0D1DA5F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06" y="500002"/>
            <a:ext cx="2962688" cy="86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44A4C5B-4F42-48C1-B81F-AC1742D9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0" y="418680"/>
            <a:ext cx="2286319" cy="60206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5CA60BE-DE61-428D-9FBF-702F706D5321}"/>
              </a:ext>
            </a:extLst>
          </p:cNvPr>
          <p:cNvSpPr/>
          <p:nvPr/>
        </p:nvSpPr>
        <p:spPr>
          <a:xfrm>
            <a:off x="4043073" y="3992009"/>
            <a:ext cx="546495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先上傳相片</a:t>
            </a:r>
            <a:r>
              <a:rPr lang="en-US" altLang="zh-TW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zh-TW" alt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相簿</a:t>
            </a:r>
            <a:r>
              <a:rPr lang="en-US" altLang="zh-TW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</a:p>
          <a:p>
            <a:pPr algn="ctr"/>
            <a:r>
              <a:rPr lang="zh-TW" alt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密碼洽資訊組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A55E4D7-ECCE-497D-A2CD-61147A6394E2}"/>
              </a:ext>
            </a:extLst>
          </p:cNvPr>
          <p:cNvSpPr/>
          <p:nvPr/>
        </p:nvSpPr>
        <p:spPr>
          <a:xfrm>
            <a:off x="3287995" y="1507650"/>
            <a:ext cx="622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事先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登入</a:t>
            </a:r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帳號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93D154-1B84-4554-A211-A5E4836DECE9}"/>
              </a:ext>
            </a:extLst>
          </p:cNvPr>
          <p:cNvSpPr/>
          <p:nvPr/>
        </p:nvSpPr>
        <p:spPr>
          <a:xfrm>
            <a:off x="6066856" y="2387066"/>
            <a:ext cx="391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play@wsps.tyc.edu.tw</a:t>
            </a:r>
            <a:endParaRPr lang="en-US" altLang="zh-TW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44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0C46513-49D8-4034-B1F9-D0D1DA5F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06" y="500002"/>
            <a:ext cx="2962688" cy="86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44A4C5B-4F42-48C1-B81F-AC1742D9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0" y="418680"/>
            <a:ext cx="2286319" cy="6020640"/>
          </a:xfrm>
          <a:prstGeom prst="rect">
            <a:avLst/>
          </a:prstGeom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A98FB97-A1BD-4DF9-934C-63355CF38EB9}"/>
              </a:ext>
            </a:extLst>
          </p:cNvPr>
          <p:cNvSpPr/>
          <p:nvPr/>
        </p:nvSpPr>
        <p:spPr>
          <a:xfrm>
            <a:off x="6419850" y="1600200"/>
            <a:ext cx="2962688" cy="1066800"/>
          </a:xfrm>
          <a:prstGeom prst="wedgeRoundRectCallout">
            <a:avLst>
              <a:gd name="adj1" fmla="val 14532"/>
              <a:gd name="adj2" fmla="val -9821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</a:rPr>
              <a:t>先上傳相片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F667FD-CA30-46C3-9481-B05AFA07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1" y="2606190"/>
            <a:ext cx="3581402" cy="383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7648DFE-CB9E-4EFD-9D05-4F64ACABF635}"/>
              </a:ext>
            </a:extLst>
          </p:cNvPr>
          <p:cNvSpPr/>
          <p:nvPr/>
        </p:nvSpPr>
        <p:spPr>
          <a:xfrm>
            <a:off x="2247900" y="5981700"/>
            <a:ext cx="1504950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0A7DD790-1939-4CA3-8D9D-0ADC683A0E28}"/>
              </a:ext>
            </a:extLst>
          </p:cNvPr>
          <p:cNvSpPr/>
          <p:nvPr/>
        </p:nvSpPr>
        <p:spPr>
          <a:xfrm>
            <a:off x="4191321" y="5781796"/>
            <a:ext cx="2962688" cy="1066800"/>
          </a:xfrm>
          <a:prstGeom prst="wedgeRoundRectCallout">
            <a:avLst>
              <a:gd name="adj1" fmla="val -62628"/>
              <a:gd name="adj2" fmla="val -35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</a:rPr>
              <a:t>新增相簿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8B36447-D14D-41D1-BF97-C376337FA98D}"/>
              </a:ext>
            </a:extLst>
          </p:cNvPr>
          <p:cNvSpPr/>
          <p:nvPr/>
        </p:nvSpPr>
        <p:spPr>
          <a:xfrm>
            <a:off x="6176315" y="1599692"/>
            <a:ext cx="487069" cy="4870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7476B76-9306-4FE6-81C1-77ECB2C8D594}"/>
              </a:ext>
            </a:extLst>
          </p:cNvPr>
          <p:cNvSpPr/>
          <p:nvPr/>
        </p:nvSpPr>
        <p:spPr>
          <a:xfrm>
            <a:off x="4142401" y="5538261"/>
            <a:ext cx="487069" cy="4870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F0B7BE-BB4C-420D-8B6D-8090BF81B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" b="5278"/>
          <a:stretch/>
        </p:blipFill>
        <p:spPr>
          <a:xfrm>
            <a:off x="302538" y="0"/>
            <a:ext cx="11527512" cy="6496050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9592BFAD-7F85-40CE-B393-CDD7F9D439A1}"/>
              </a:ext>
            </a:extLst>
          </p:cNvPr>
          <p:cNvSpPr/>
          <p:nvPr/>
        </p:nvSpPr>
        <p:spPr>
          <a:xfrm>
            <a:off x="7228901" y="3248025"/>
            <a:ext cx="3162300" cy="1162050"/>
          </a:xfrm>
          <a:prstGeom prst="wedgeRoundRectCallout">
            <a:avLst>
              <a:gd name="adj1" fmla="val 13607"/>
              <a:gd name="adj2" fmla="val -78327"/>
              <a:gd name="adj3" fmla="val 16667"/>
            </a:avLst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rgbClr val="FF0000"/>
                </a:solidFill>
              </a:rPr>
              <a:t>開啟</a:t>
            </a:r>
            <a:r>
              <a:rPr lang="en-US" altLang="zh-TW" sz="3200">
                <a:solidFill>
                  <a:srgbClr val="FF0000"/>
                </a:solidFill>
              </a:rPr>
              <a:t>PhotoFrame</a:t>
            </a:r>
            <a:endParaRPr lang="zh-TW" altLang="en-US" sz="320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6D01025-9179-4398-BD82-81A489166386}"/>
              </a:ext>
            </a:extLst>
          </p:cNvPr>
          <p:cNvSpPr/>
          <p:nvPr/>
        </p:nvSpPr>
        <p:spPr>
          <a:xfrm>
            <a:off x="2267003" y="3429000"/>
            <a:ext cx="1846852" cy="461665"/>
          </a:xfrm>
          <a:prstGeom prst="rect">
            <a:avLst/>
          </a:prstGeom>
          <a:solidFill>
            <a:srgbClr val="2E4E75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File Manager</a:t>
            </a:r>
            <a:endParaRPr lang="zh-TW" altLang="en-US" sz="2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468540-36BF-4895-97CE-7659CBAE7C15}"/>
              </a:ext>
            </a:extLst>
          </p:cNvPr>
          <p:cNvSpPr/>
          <p:nvPr/>
        </p:nvSpPr>
        <p:spPr>
          <a:xfrm>
            <a:off x="8417030" y="2373210"/>
            <a:ext cx="1886927" cy="461665"/>
          </a:xfrm>
          <a:prstGeom prst="rect">
            <a:avLst/>
          </a:prstGeom>
          <a:solidFill>
            <a:srgbClr val="345288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Photo Frame </a:t>
            </a:r>
            <a:endParaRPr lang="zh-TW" altLang="en-US" sz="2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61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59A88D4-1FA2-4775-A8D6-DACE0419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0" y="0"/>
            <a:ext cx="10302331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D8E009E-675F-42BB-884A-F84FCAE9874F}"/>
              </a:ext>
            </a:extLst>
          </p:cNvPr>
          <p:cNvSpPr/>
          <p:nvPr/>
        </p:nvSpPr>
        <p:spPr>
          <a:xfrm>
            <a:off x="2475615" y="3699546"/>
            <a:ext cx="1937857" cy="595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52BC526-90D7-443A-B5B8-E00DFEF4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26" y="1925594"/>
            <a:ext cx="3581402" cy="383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DD2E8BD-3FDF-4C21-BA2B-BFE7F793A1F0}"/>
              </a:ext>
            </a:extLst>
          </p:cNvPr>
          <p:cNvSpPr/>
          <p:nvPr/>
        </p:nvSpPr>
        <p:spPr>
          <a:xfrm>
            <a:off x="4905642" y="5158491"/>
            <a:ext cx="1504950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29B051EC-6C79-48B3-B3CB-F17A98407B3D}"/>
              </a:ext>
            </a:extLst>
          </p:cNvPr>
          <p:cNvSpPr/>
          <p:nvPr/>
        </p:nvSpPr>
        <p:spPr>
          <a:xfrm>
            <a:off x="4822627" y="2580340"/>
            <a:ext cx="4893758" cy="1923406"/>
          </a:xfrm>
          <a:prstGeom prst="wedgeRoundRectCallout">
            <a:avLst>
              <a:gd name="adj1" fmla="val -57152"/>
              <a:gd name="adj2" fmla="val 1850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>
                <a:solidFill>
                  <a:sysClr val="windowText" lastClr="000000"/>
                </a:solidFill>
              </a:rPr>
              <a:t>這裡會出現</a:t>
            </a:r>
            <a:r>
              <a:rPr lang="en-US" altLang="zh-TW" sz="4000">
                <a:solidFill>
                  <a:sysClr val="windowText" lastClr="000000"/>
                </a:solidFill>
              </a:rPr>
              <a:t>google</a:t>
            </a:r>
            <a:r>
              <a:rPr lang="zh-TW" altLang="en-US" sz="4000">
                <a:solidFill>
                  <a:sysClr val="windowText" lastClr="000000"/>
                </a:solidFill>
              </a:rPr>
              <a:t>相簿裡</a:t>
            </a:r>
            <a:r>
              <a:rPr lang="en-US" altLang="zh-TW" sz="4000">
                <a:solidFill>
                  <a:sysClr val="windowText" lastClr="000000"/>
                </a:solidFill>
              </a:rPr>
              <a:t>&gt;</a:t>
            </a:r>
            <a:r>
              <a:rPr lang="zh-TW" altLang="en-US" sz="4000">
                <a:solidFill>
                  <a:sysClr val="windowText" lastClr="000000"/>
                </a:solidFill>
              </a:rPr>
              <a:t>全部</a:t>
            </a:r>
            <a:r>
              <a:rPr lang="zh-TW" altLang="en-US" sz="4000" b="1">
                <a:solidFill>
                  <a:srgbClr val="FF0000"/>
                </a:solidFill>
              </a:rPr>
              <a:t>相簿名稱</a:t>
            </a:r>
          </a:p>
        </p:txBody>
      </p:sp>
    </p:spTree>
    <p:extLst>
      <p:ext uri="{BB962C8B-B14F-4D97-AF65-F5344CB8AC3E}">
        <p14:creationId xmlns:p14="http://schemas.microsoft.com/office/powerpoint/2010/main" val="145703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D73F665-5E39-49CC-BAE8-3EA6EC26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8" y="789624"/>
            <a:ext cx="8379832" cy="48268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5641C5-605F-4D83-961F-09FD88AB20D3}"/>
              </a:ext>
            </a:extLst>
          </p:cNvPr>
          <p:cNvSpPr/>
          <p:nvPr/>
        </p:nvSpPr>
        <p:spPr>
          <a:xfrm>
            <a:off x="9336947" y="1174459"/>
            <a:ext cx="864066" cy="4135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2E69A228-85C4-41F8-839B-917E78F6F4DB}"/>
              </a:ext>
            </a:extLst>
          </p:cNvPr>
          <p:cNvSpPr/>
          <p:nvPr/>
        </p:nvSpPr>
        <p:spPr>
          <a:xfrm>
            <a:off x="7756497" y="2338431"/>
            <a:ext cx="1409350" cy="604007"/>
          </a:xfrm>
          <a:prstGeom prst="wedgeRoundRectCallout">
            <a:avLst>
              <a:gd name="adj1" fmla="val 59524"/>
              <a:gd name="adj2" fmla="val -1944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FF0000"/>
                </a:solidFill>
              </a:rPr>
              <a:t>選擇相片</a:t>
            </a:r>
            <a:endParaRPr lang="en-US" altLang="zh-TW">
              <a:solidFill>
                <a:srgbClr val="FF0000"/>
              </a:solidFill>
            </a:endParaRPr>
          </a:p>
          <a:p>
            <a:pPr algn="ctr"/>
            <a:r>
              <a:rPr lang="zh-TW" altLang="en-US">
                <a:solidFill>
                  <a:srgbClr val="FF0000"/>
                </a:solidFill>
              </a:rPr>
              <a:t>打勾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29C28A57-74C9-46DB-869B-1200B9579248}"/>
              </a:ext>
            </a:extLst>
          </p:cNvPr>
          <p:cNvSpPr/>
          <p:nvPr/>
        </p:nvSpPr>
        <p:spPr>
          <a:xfrm>
            <a:off x="4967819" y="4469235"/>
            <a:ext cx="1409350" cy="604007"/>
          </a:xfrm>
          <a:prstGeom prst="wedgeRoundRectCallout">
            <a:avLst>
              <a:gd name="adj1" fmla="val -61309"/>
              <a:gd name="adj2" fmla="val 2638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START</a:t>
            </a:r>
            <a:r>
              <a:rPr lang="zh-TW" altLang="en-US">
                <a:solidFill>
                  <a:srgbClr val="FF0000"/>
                </a:solidFill>
              </a:rPr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13958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DFFB94EC-7B9C-4354-B3BC-1A1DA9DFEA3F}"/>
              </a:ext>
            </a:extLst>
          </p:cNvPr>
          <p:cNvSpPr/>
          <p:nvPr/>
        </p:nvSpPr>
        <p:spPr>
          <a:xfrm>
            <a:off x="2952925" y="1803633"/>
            <a:ext cx="4714613" cy="10570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以上功能限本機操作</a:t>
            </a:r>
            <a:br>
              <a:rPr lang="en-US" altLang="zh-TW"/>
            </a:b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136A95-1300-4E45-86C6-F613F178DFC0}"/>
              </a:ext>
            </a:extLst>
          </p:cNvPr>
          <p:cNvSpPr/>
          <p:nvPr/>
        </p:nvSpPr>
        <p:spPr>
          <a:xfrm>
            <a:off x="4127781" y="5280762"/>
            <a:ext cx="12618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/>
              <a:t>觸控筆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3A8990-9144-40B4-AA55-566975BA3779}"/>
              </a:ext>
            </a:extLst>
          </p:cNvPr>
          <p:cNvSpPr/>
          <p:nvPr/>
        </p:nvSpPr>
        <p:spPr>
          <a:xfrm>
            <a:off x="5449669" y="3244334"/>
            <a:ext cx="6463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/>
              <a:t>需帶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4274A0-5888-4A9A-A955-38E0F3AB725B}"/>
              </a:ext>
            </a:extLst>
          </p:cNvPr>
          <p:cNvSpPr/>
          <p:nvPr/>
        </p:nvSpPr>
        <p:spPr>
          <a:xfrm>
            <a:off x="7439900" y="4911430"/>
            <a:ext cx="14863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/>
              <a:t>USB</a:t>
            </a:r>
            <a:r>
              <a:rPr lang="zh-TW" altLang="en-US"/>
              <a:t>播放檔案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D20BC62-2524-470E-A21C-047117DA5258}"/>
              </a:ext>
            </a:extLst>
          </p:cNvPr>
          <p:cNvSpPr/>
          <p:nvPr/>
        </p:nvSpPr>
        <p:spPr>
          <a:xfrm>
            <a:off x="3943583" y="4849778"/>
            <a:ext cx="545284" cy="545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1199280-E7C6-45A7-9B29-E1B4ACF84557}"/>
              </a:ext>
            </a:extLst>
          </p:cNvPr>
          <p:cNvSpPr/>
          <p:nvPr/>
        </p:nvSpPr>
        <p:spPr>
          <a:xfrm>
            <a:off x="7403548" y="4381042"/>
            <a:ext cx="545284" cy="545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rgbClr val="FF0000"/>
                </a:solidFill>
              </a:rPr>
              <a:t>2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CC4F3D-D81E-40E9-94DD-F07F4A5CE8DF}"/>
              </a:ext>
            </a:extLst>
          </p:cNvPr>
          <p:cNvSpPr/>
          <p:nvPr/>
        </p:nvSpPr>
        <p:spPr>
          <a:xfrm>
            <a:off x="7646887" y="1376530"/>
            <a:ext cx="226215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觸控棒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63520D-7B0B-4BA1-9E72-05472403FA0E}"/>
              </a:ext>
            </a:extLst>
          </p:cNvPr>
          <p:cNvSpPr/>
          <p:nvPr/>
        </p:nvSpPr>
        <p:spPr>
          <a:xfrm>
            <a:off x="6505073" y="2967335"/>
            <a:ext cx="409278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</a:t>
            </a:r>
            <a:r>
              <a:rPr lang="zh-TW" altLang="en-US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播放檔案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101E14-A94E-4784-9373-1CC262EF4C95}"/>
              </a:ext>
            </a:extLst>
          </p:cNvPr>
          <p:cNvSpPr/>
          <p:nvPr/>
        </p:nvSpPr>
        <p:spPr>
          <a:xfrm>
            <a:off x="4348736" y="113030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記得先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9712A0-8805-4905-98A3-146EFF5CA6DA}"/>
              </a:ext>
            </a:extLst>
          </p:cNvPr>
          <p:cNvSpPr/>
          <p:nvPr/>
        </p:nvSpPr>
        <p:spPr>
          <a:xfrm>
            <a:off x="6618093" y="13297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帶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37464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8AE60141-F66D-44DB-81F5-3D6E4D7EA979}"/>
              </a:ext>
            </a:extLst>
          </p:cNvPr>
          <p:cNvGrpSpPr/>
          <p:nvPr/>
        </p:nvGrpSpPr>
        <p:grpSpPr>
          <a:xfrm>
            <a:off x="568841" y="510923"/>
            <a:ext cx="2551864" cy="1527603"/>
            <a:chOff x="553794" y="510922"/>
            <a:chExt cx="3314744" cy="225020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F49BD2F-7CCB-4CD1-930E-41DD9A7693FB}"/>
                </a:ext>
              </a:extLst>
            </p:cNvPr>
            <p:cNvSpPr/>
            <p:nvPr/>
          </p:nvSpPr>
          <p:spPr>
            <a:xfrm>
              <a:off x="1395703" y="510922"/>
              <a:ext cx="1356752" cy="86139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32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影片</a:t>
              </a:r>
              <a:endParaRPr lang="zh-TW" altLang="en-US" sz="320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6EB539E-CF2D-4263-A9AF-11BEA83F6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53794" y="1103753"/>
              <a:ext cx="3314744" cy="1657372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CC447A03-00E2-45DB-90FF-FD20023EB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"/>
          <a:stretch/>
        </p:blipFill>
        <p:spPr>
          <a:xfrm>
            <a:off x="3542990" y="838900"/>
            <a:ext cx="8296476" cy="49914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179EBC-44F8-49BB-A178-DB377E3B3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84" y="5145903"/>
            <a:ext cx="3031958" cy="136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60CE43-8872-450C-A354-772177F966C9}"/>
              </a:ext>
            </a:extLst>
          </p:cNvPr>
          <p:cNvSpPr/>
          <p:nvPr/>
        </p:nvSpPr>
        <p:spPr>
          <a:xfrm>
            <a:off x="1704884" y="5482955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USB</a:t>
            </a:r>
            <a:endParaRPr lang="zh-TW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9A08F755-6C5C-4488-A1A9-EEBD96D8F5F0}"/>
              </a:ext>
            </a:extLst>
          </p:cNvPr>
          <p:cNvSpPr/>
          <p:nvPr/>
        </p:nvSpPr>
        <p:spPr>
          <a:xfrm>
            <a:off x="8535603" y="2949614"/>
            <a:ext cx="2025717" cy="770021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>
                <a:solidFill>
                  <a:srgbClr val="FF0000"/>
                </a:solidFill>
              </a:rPr>
              <a:t>更多應用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79F058-DDBA-4E6C-AD79-FB8F6BEFC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263" y="2440983"/>
            <a:ext cx="34099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AACAF3B8-B701-44A7-B665-21407CF96F34}"/>
              </a:ext>
            </a:extLst>
          </p:cNvPr>
          <p:cNvSpPr/>
          <p:nvPr/>
        </p:nvSpPr>
        <p:spPr>
          <a:xfrm>
            <a:off x="1912690" y="3334624"/>
            <a:ext cx="2130804" cy="683703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按</a:t>
            </a:r>
            <a:r>
              <a:rPr lang="zh-TW" altLang="en-US" sz="2400" b="1">
                <a:solidFill>
                  <a:schemeClr val="tx1"/>
                </a:solidFill>
              </a:rPr>
              <a:t>否</a:t>
            </a:r>
            <a:r>
              <a:rPr lang="en-US" altLang="zh-TW"/>
              <a:t>&gt;</a:t>
            </a:r>
            <a:r>
              <a:rPr lang="zh-TW" altLang="en-US"/>
              <a:t>不要使用預設程式</a:t>
            </a:r>
            <a:r>
              <a:rPr lang="en-US" altLang="zh-TW"/>
              <a:t>&gt;</a:t>
            </a:r>
            <a:r>
              <a:rPr lang="zh-TW" altLang="en-US"/>
              <a:t>很難用</a:t>
            </a:r>
            <a:endParaRPr lang="en-US" altLang="zh-TW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70E003A-4DB8-4D81-B85F-397F1D88B3ED}"/>
              </a:ext>
            </a:extLst>
          </p:cNvPr>
          <p:cNvSpPr/>
          <p:nvPr/>
        </p:nvSpPr>
        <p:spPr>
          <a:xfrm>
            <a:off x="2046914" y="4194495"/>
            <a:ext cx="796954" cy="31039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30039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4F86F25-9612-4AFB-97A9-F2DB1528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07" y="1270108"/>
            <a:ext cx="5582654" cy="330422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6A5C5A2-C96E-46FB-B3D6-50DBD10D2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" y="1270108"/>
            <a:ext cx="5582654" cy="3234941"/>
          </a:xfrm>
          <a:prstGeom prst="rect">
            <a:avLst/>
          </a:prstGeom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5FBA6E36-331B-44C4-9691-F3394D748EB6}"/>
              </a:ext>
            </a:extLst>
          </p:cNvPr>
          <p:cNvSpPr/>
          <p:nvPr/>
        </p:nvSpPr>
        <p:spPr>
          <a:xfrm>
            <a:off x="5285874" y="2494546"/>
            <a:ext cx="1620252" cy="786063"/>
          </a:xfrm>
          <a:prstGeom prst="rightArrow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557971-2EA8-4550-89F4-D20912BA95A2}"/>
              </a:ext>
            </a:extLst>
          </p:cNvPr>
          <p:cNvSpPr/>
          <p:nvPr/>
        </p:nvSpPr>
        <p:spPr>
          <a:xfrm>
            <a:off x="6525126" y="3374503"/>
            <a:ext cx="3808095" cy="923330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manager</a:t>
            </a:r>
            <a:endParaRPr lang="zh-TW" alt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92FB56-A57A-4494-8F1A-91A01AF19533}"/>
              </a:ext>
            </a:extLst>
          </p:cNvPr>
          <p:cNvSpPr/>
          <p:nvPr/>
        </p:nvSpPr>
        <p:spPr>
          <a:xfrm>
            <a:off x="7219950" y="2494546"/>
            <a:ext cx="762000" cy="6487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EBC6D1-21F9-4879-A86E-C3D16A78B68C}"/>
              </a:ext>
            </a:extLst>
          </p:cNvPr>
          <p:cNvSpPr/>
          <p:nvPr/>
        </p:nvSpPr>
        <p:spPr>
          <a:xfrm>
            <a:off x="1825762" y="4710729"/>
            <a:ext cx="9398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檔案</a:t>
            </a:r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&gt;copy</a:t>
            </a:r>
            <a:r>
              <a:rPr lang="zh-TW" alt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到盛源觸控裡</a:t>
            </a:r>
            <a:r>
              <a:rPr lang="en-US" altLang="zh-TW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</a:p>
          <a:p>
            <a:pPr algn="ctr"/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文山播放</a:t>
            </a:r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資料夾</a:t>
            </a:r>
            <a:r>
              <a:rPr lang="en-US" altLang="zh-TW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r>
              <a:rPr lang="zh-TW" alt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裡點二下</a:t>
            </a:r>
            <a:endParaRPr lang="zh-TW" alt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67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853C906-0C6C-4283-9EE8-BE67063F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477457"/>
            <a:ext cx="12192000" cy="42050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5BA8FF9-F49B-41F7-B0C3-3B86A1C4F828}"/>
              </a:ext>
            </a:extLst>
          </p:cNvPr>
          <p:cNvSpPr/>
          <p:nvPr/>
        </p:nvSpPr>
        <p:spPr>
          <a:xfrm>
            <a:off x="3765148" y="31459"/>
            <a:ext cx="3808095" cy="923330"/>
          </a:xfrm>
          <a:prstGeom prst="rect">
            <a:avLst/>
          </a:prstGeom>
          <a:solidFill>
            <a:schemeClr val="accent4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manager</a:t>
            </a:r>
            <a:endParaRPr lang="zh-TW" alt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88494DE-AA12-4246-B919-CF5A13540595}"/>
              </a:ext>
            </a:extLst>
          </p:cNvPr>
          <p:cNvSpPr/>
          <p:nvPr/>
        </p:nvSpPr>
        <p:spPr>
          <a:xfrm>
            <a:off x="3934437" y="3429000"/>
            <a:ext cx="1451295" cy="923330"/>
          </a:xfrm>
          <a:prstGeom prst="wedgeRoundRectCallout">
            <a:avLst>
              <a:gd name="adj1" fmla="val -18521"/>
              <a:gd name="adj2" fmla="val -710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將</a:t>
            </a:r>
            <a:r>
              <a:rPr lang="en-US" altLang="zh-TW"/>
              <a:t>USB</a:t>
            </a:r>
            <a:r>
              <a:rPr lang="zh-TW" altLang="en-US"/>
              <a:t>裡播放的檔案</a:t>
            </a:r>
            <a:r>
              <a:rPr lang="en-US" altLang="zh-TW"/>
              <a:t>mp4</a:t>
            </a:r>
            <a:r>
              <a:rPr lang="zh-TW" altLang="en-US"/>
              <a:t>找出來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4D32285-029D-400F-BE73-42BF6E7E2312}"/>
              </a:ext>
            </a:extLst>
          </p:cNvPr>
          <p:cNvSpPr/>
          <p:nvPr/>
        </p:nvSpPr>
        <p:spPr>
          <a:xfrm>
            <a:off x="557868" y="3435292"/>
            <a:ext cx="2764172" cy="923330"/>
          </a:xfrm>
          <a:prstGeom prst="wedgeRoundRectCallout">
            <a:avLst>
              <a:gd name="adj1" fmla="val -18521"/>
              <a:gd name="adj2" fmla="val -710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找到裡面的</a:t>
            </a:r>
            <a:r>
              <a:rPr lang="en-US" altLang="zh-TW"/>
              <a:t>【</a:t>
            </a:r>
            <a:r>
              <a:rPr lang="zh-TW" altLang="en-US"/>
              <a:t>文山播放</a:t>
            </a:r>
            <a:r>
              <a:rPr lang="en-US" altLang="zh-TW"/>
              <a:t>】</a:t>
            </a:r>
            <a:r>
              <a:rPr lang="zh-TW" altLang="en-US"/>
              <a:t>資料夾</a:t>
            </a:r>
            <a:r>
              <a:rPr lang="en-US" altLang="zh-TW"/>
              <a:t>&gt;</a:t>
            </a:r>
            <a:r>
              <a:rPr lang="zh-TW" altLang="en-US"/>
              <a:t>貼上</a:t>
            </a:r>
          </a:p>
        </p:txBody>
      </p:sp>
    </p:spTree>
    <p:extLst>
      <p:ext uri="{BB962C8B-B14F-4D97-AF65-F5344CB8AC3E}">
        <p14:creationId xmlns:p14="http://schemas.microsoft.com/office/powerpoint/2010/main" val="149193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1320A47-6847-439B-951B-1BC8C008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61912"/>
            <a:ext cx="11868150" cy="6734175"/>
          </a:xfrm>
          <a:prstGeom prst="rect">
            <a:avLst/>
          </a:prstGeom>
        </p:spPr>
      </p:pic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3505B5E7-D243-45B5-BD39-68446980CACA}"/>
              </a:ext>
            </a:extLst>
          </p:cNvPr>
          <p:cNvSpPr/>
          <p:nvPr/>
        </p:nvSpPr>
        <p:spPr>
          <a:xfrm>
            <a:off x="1963025" y="1677798"/>
            <a:ext cx="1937856" cy="897622"/>
          </a:xfrm>
          <a:prstGeom prst="wedgeRoundRectCallout">
            <a:avLst>
              <a:gd name="adj1" fmla="val -15205"/>
              <a:gd name="adj2" fmla="val -8516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貼上後</a:t>
            </a:r>
            <a:r>
              <a:rPr lang="en-US" altLang="zh-TW"/>
              <a:t>&gt;</a:t>
            </a:r>
            <a:r>
              <a:rPr lang="zh-TW" altLang="en-US"/>
              <a:t>點一下即可播放</a:t>
            </a:r>
          </a:p>
        </p:txBody>
      </p:sp>
    </p:spTree>
    <p:extLst>
      <p:ext uri="{BB962C8B-B14F-4D97-AF65-F5344CB8AC3E}">
        <p14:creationId xmlns:p14="http://schemas.microsoft.com/office/powerpoint/2010/main" val="254589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BEC15A7-4173-45A0-84DE-24B4DB6D8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996811" y="0"/>
            <a:ext cx="10198378" cy="6324600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F9F55CA-E910-4059-BB5C-BFFFD8A91C84}"/>
              </a:ext>
            </a:extLst>
          </p:cNvPr>
          <p:cNvSpPr/>
          <p:nvPr/>
        </p:nvSpPr>
        <p:spPr>
          <a:xfrm>
            <a:off x="2057400" y="742950"/>
            <a:ext cx="4229100" cy="1200150"/>
          </a:xfrm>
          <a:prstGeom prst="wedgeRoundRectCallout">
            <a:avLst>
              <a:gd name="adj1" fmla="val 62953"/>
              <a:gd name="adj2" fmla="val -2162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右上角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按三點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預設播放</a:t>
            </a:r>
            <a:r>
              <a:rPr lang="en-US" altLang="zh-TW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單次播放</a:t>
            </a:r>
          </a:p>
        </p:txBody>
      </p:sp>
    </p:spTree>
    <p:extLst>
      <p:ext uri="{BB962C8B-B14F-4D97-AF65-F5344CB8AC3E}">
        <p14:creationId xmlns:p14="http://schemas.microsoft.com/office/powerpoint/2010/main" val="33772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A601CA4-9C30-4C31-82F1-CB3DC848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155" y="2028629"/>
            <a:ext cx="3867690" cy="2800741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1481A72C-9A01-4613-AF0A-A3B41EAB0BCB}"/>
              </a:ext>
            </a:extLst>
          </p:cNvPr>
          <p:cNvSpPr/>
          <p:nvPr/>
        </p:nvSpPr>
        <p:spPr>
          <a:xfrm>
            <a:off x="3112316" y="696286"/>
            <a:ext cx="3103926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也可以選</a:t>
            </a:r>
            <a:r>
              <a:rPr lang="en-US" altLang="zh-TW"/>
              <a:t>&gt;</a:t>
            </a:r>
            <a:r>
              <a:rPr lang="zh-TW" altLang="en-US"/>
              <a:t>視訊縮放</a:t>
            </a:r>
            <a:r>
              <a:rPr lang="en-US" altLang="zh-TW"/>
              <a:t>&gt;</a:t>
            </a:r>
            <a:r>
              <a:rPr lang="zh-TW" altLang="en-US"/>
              <a:t>變全螢幕</a:t>
            </a:r>
            <a:r>
              <a:rPr lang="en-US" altLang="zh-TW"/>
              <a:t>&gt;</a:t>
            </a:r>
            <a:r>
              <a:rPr lang="zh-TW" altLang="en-US"/>
              <a:t>但畫質略差</a:t>
            </a:r>
          </a:p>
        </p:txBody>
      </p:sp>
    </p:spTree>
    <p:extLst>
      <p:ext uri="{BB962C8B-B14F-4D97-AF65-F5344CB8AC3E}">
        <p14:creationId xmlns:p14="http://schemas.microsoft.com/office/powerpoint/2010/main" val="300737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A0A2D745-D173-4D6D-B364-7CDBCA311264}"/>
              </a:ext>
            </a:extLst>
          </p:cNvPr>
          <p:cNvGrpSpPr/>
          <p:nvPr/>
        </p:nvGrpSpPr>
        <p:grpSpPr>
          <a:xfrm>
            <a:off x="533917" y="758396"/>
            <a:ext cx="2057886" cy="1838108"/>
            <a:chOff x="533917" y="758396"/>
            <a:chExt cx="2057886" cy="183810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55C9086-BD11-476D-A881-2891910FA387}"/>
                </a:ext>
              </a:extLst>
            </p:cNvPr>
            <p:cNvSpPr/>
            <p:nvPr/>
          </p:nvSpPr>
          <p:spPr>
            <a:xfrm>
              <a:off x="533917" y="758396"/>
              <a:ext cx="1356752" cy="156966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48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相片</a:t>
              </a:r>
              <a:endParaRPr lang="zh-TW" altLang="en-US" sz="4800"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1482CC7-6063-4868-BFA8-499DE953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5381" y="1443818"/>
              <a:ext cx="876422" cy="11526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F85F67C-C3E8-4F18-8EC0-DED567E9AE06}"/>
              </a:ext>
            </a:extLst>
          </p:cNvPr>
          <p:cNvSpPr/>
          <p:nvPr/>
        </p:nvSpPr>
        <p:spPr>
          <a:xfrm>
            <a:off x="3714750" y="1714500"/>
            <a:ext cx="4057650" cy="8820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/>
              <a:t>照片播放</a:t>
            </a:r>
          </a:p>
        </p:txBody>
      </p:sp>
    </p:spTree>
    <p:extLst>
      <p:ext uri="{BB962C8B-B14F-4D97-AF65-F5344CB8AC3E}">
        <p14:creationId xmlns:p14="http://schemas.microsoft.com/office/powerpoint/2010/main" val="371149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191</Words>
  <Application>Microsoft Office PowerPoint</Application>
  <PresentationFormat>寬螢幕</PresentationFormat>
  <Paragraphs>45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ws</dc:creator>
  <cp:lastModifiedBy>ws</cp:lastModifiedBy>
  <cp:revision>14</cp:revision>
  <dcterms:created xsi:type="dcterms:W3CDTF">2023-04-19T07:42:27Z</dcterms:created>
  <dcterms:modified xsi:type="dcterms:W3CDTF">2023-04-19T08:37:44Z</dcterms:modified>
</cp:coreProperties>
</file>