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A115ED-B2BE-4104-930C-CA27C80AE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88CAAD3-3458-4848-BBF7-666C831D3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14C0279-4A3A-448D-974B-4A2234F7E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2D2718-5283-4642-B571-C7261E3F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2F3AC2-5253-4216-A787-9269CEED4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76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4C1691-283D-46F5-A171-985AB37E8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3E5538-FF57-46F7-A7DA-B9D0701B3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E7FC3D-E58D-451B-BFA5-F110B628B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78ABF3-1765-47F4-AE50-2C3BE57B9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37CC57D-FDCA-48B6-907F-75391C222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11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E8D2BAE-9163-4708-9525-92CE16A6D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2B0085D-F3C9-406C-A744-1791DC46C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0F675B-6CD7-45B1-A7B5-871B6D0E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9C4372-491C-41B0-8F76-A0262E07C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29E3F6-CD7F-4207-BF7E-5EB69C97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92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86E87-2CFD-4A48-BFDA-FDED97E5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AD13F2-4B16-48D2-91EE-2C30FFEC3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205DCC8-8C79-4130-A15D-1F1C8446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5331BE-9E74-4F7B-A0CA-0AD8422B1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1ED9AA-1AD3-4ADC-A520-1BE4D756E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22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4490A3-EBF2-4006-BFC5-8CF5F3DBA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AB50CD0-2C3E-4498-A855-245345C1C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5782C0-153A-4349-85BC-AEC865172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D050E7-41FE-4C6A-87F1-92D64AD4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89D6822-EBD0-4DC9-AF69-E9255A96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24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31DF56-25C5-47F8-8350-66479024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ADE887-6E86-4943-A456-970998D64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7B161AE-93BF-4175-AB42-9226BC687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899755-F79C-4970-9E2B-44C80FE08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B3F0E21-0360-43AB-94AC-95CAE1BA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6FF3BB2-7C73-42E0-8614-4D67791CC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896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5E92DA-EC73-47F3-A046-D79727AF2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3E0A67E-10D3-463B-9C54-7F71D4972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BF2B670-F94E-4526-9FFF-3DE191F64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1AE8A1C-704D-46D8-B62A-BF194FCE4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452DEF8-CEB8-4B03-8613-46DD38A860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54E5763-7ACB-497F-AFC8-626738785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65632A3-12AE-4675-BC1E-B368A3E98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D96BED0-A6C6-44BA-8704-EF8D2BF09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60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89AFD4-2C87-4688-A84D-577F3752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CB26C31-24D7-461E-8B80-AFAB4E8FC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ED2A410-FFDA-4A90-A591-D15872159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25F2BCB-0910-4898-886B-FA5D618DF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399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B658C5A-A0EA-43B4-B62B-16B7A071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CB8E56C-1E2E-44C9-A2E5-A530CAD4F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C303A1D-0C38-4521-BCB4-691BF8BC0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280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41710C-D421-4A8B-8379-CEED999AF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2D6048-FA7B-4689-8025-BE75B7F94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06F337E-DC4C-4FB0-8045-2F0D44EEA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67B4F16-3D6C-4013-BBEC-88313FC5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3A04EE-FB80-4055-ABD6-3C2ED447A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0342DC2-164B-42E0-85ED-81F3669C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237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D3DDD4-6464-4766-B6E9-82F5F1BA6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4154F24-CBE9-44B5-B244-43E1239F2B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A9A4228-83C8-49A5-AD1D-58FFAED55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A889501-E3C7-4EEB-9CA1-C21F1C6AD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574A676-76FC-41F9-8E86-5DE87A426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53092D0-5310-4137-B70D-BC2C716D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717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C5BF741-D204-48B9-89C6-FB90D961C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0F477D0-0AB8-4CA2-A4E9-9D2C2089C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899B9C-D154-4CFA-B007-3CF0F03E0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BBC24-CD26-4435-AD07-C35A04EC640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4FB204-7992-4C40-8403-42420F8E9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480F7A-2150-41D8-885D-099FC8E5B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67F7F-C1D3-49F5-8F43-263C6C4EC2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261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DE37AEB4-8E62-4456-915E-1753155D6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011" y="3984831"/>
            <a:ext cx="9145134" cy="2749412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383590DF-0569-435E-B563-D4F7421A6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85" y="1201982"/>
            <a:ext cx="10507541" cy="1448002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DA3DCC8C-52A0-4EFD-AC46-B84DA006309C}"/>
              </a:ext>
            </a:extLst>
          </p:cNvPr>
          <p:cNvSpPr/>
          <p:nvPr/>
        </p:nvSpPr>
        <p:spPr>
          <a:xfrm>
            <a:off x="4243526" y="1722268"/>
            <a:ext cx="1464815" cy="71021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188CBCCC-DE90-49C9-A437-9E327440B053}"/>
              </a:ext>
            </a:extLst>
          </p:cNvPr>
          <p:cNvSpPr/>
          <p:nvPr/>
        </p:nvSpPr>
        <p:spPr>
          <a:xfrm>
            <a:off x="4216894" y="1186917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24592069-14E8-484D-9E02-90CF26C4822C}"/>
              </a:ext>
            </a:extLst>
          </p:cNvPr>
          <p:cNvSpPr/>
          <p:nvPr/>
        </p:nvSpPr>
        <p:spPr>
          <a:xfrm>
            <a:off x="8091399" y="1186917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55AE1C2-3519-44E2-9197-07160FAA487A}"/>
              </a:ext>
            </a:extLst>
          </p:cNvPr>
          <p:cNvSpPr/>
          <p:nvPr/>
        </p:nvSpPr>
        <p:spPr>
          <a:xfrm>
            <a:off x="7838907" y="1660125"/>
            <a:ext cx="2095206" cy="772357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DCD1EC5-53C7-4CA9-8BA9-57ACDE5351DC}"/>
              </a:ext>
            </a:extLst>
          </p:cNvPr>
          <p:cNvSpPr/>
          <p:nvPr/>
        </p:nvSpPr>
        <p:spPr>
          <a:xfrm>
            <a:off x="4216894" y="263587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繪圖步驟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197A874-F1F9-4925-A0AB-20FEF4DF44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1558"/>
          <a:stretch/>
        </p:blipFill>
        <p:spPr>
          <a:xfrm>
            <a:off x="5719290" y="1722268"/>
            <a:ext cx="764371" cy="502912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21530310-6BD8-4D9F-A7E1-F17072A617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8576" b="-1"/>
          <a:stretch/>
        </p:blipFill>
        <p:spPr>
          <a:xfrm>
            <a:off x="5719290" y="2320220"/>
            <a:ext cx="1102857" cy="770288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" name="橢圓 16">
            <a:extLst>
              <a:ext uri="{FF2B5EF4-FFF2-40B4-BE49-F238E27FC236}">
                <a16:creationId xmlns:a16="http://schemas.microsoft.com/office/drawing/2014/main" id="{131F2673-FB62-42CF-A7A9-4510E517F797}"/>
              </a:ext>
            </a:extLst>
          </p:cNvPr>
          <p:cNvSpPr/>
          <p:nvPr/>
        </p:nvSpPr>
        <p:spPr>
          <a:xfrm>
            <a:off x="5992081" y="1135023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149D596-B822-4B99-860B-683D33811B09}"/>
              </a:ext>
            </a:extLst>
          </p:cNvPr>
          <p:cNvSpPr/>
          <p:nvPr/>
        </p:nvSpPr>
        <p:spPr>
          <a:xfrm>
            <a:off x="7004807" y="1468073"/>
            <a:ext cx="762461" cy="9644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C5100CCD-94A2-46AC-8D9E-75DAF05AFB38}"/>
              </a:ext>
            </a:extLst>
          </p:cNvPr>
          <p:cNvSpPr/>
          <p:nvPr/>
        </p:nvSpPr>
        <p:spPr>
          <a:xfrm>
            <a:off x="7208126" y="984479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1" name="語音泡泡: 橢圓形 20">
            <a:extLst>
              <a:ext uri="{FF2B5EF4-FFF2-40B4-BE49-F238E27FC236}">
                <a16:creationId xmlns:a16="http://schemas.microsoft.com/office/drawing/2014/main" id="{6DE230DF-E9A8-4544-9F68-79447094A07E}"/>
              </a:ext>
            </a:extLst>
          </p:cNvPr>
          <p:cNvSpPr/>
          <p:nvPr/>
        </p:nvSpPr>
        <p:spPr>
          <a:xfrm>
            <a:off x="7672591" y="2789957"/>
            <a:ext cx="1213919" cy="931178"/>
          </a:xfrm>
          <a:prstGeom prst="wedgeEllipseCallout">
            <a:avLst>
              <a:gd name="adj1" fmla="val -48475"/>
              <a:gd name="adj2" fmla="val -81644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填充色</a:t>
            </a:r>
          </a:p>
        </p:txBody>
      </p:sp>
      <p:sp>
        <p:nvSpPr>
          <p:cNvPr id="22" name="語音泡泡: 圓角矩形 21">
            <a:extLst>
              <a:ext uri="{FF2B5EF4-FFF2-40B4-BE49-F238E27FC236}">
                <a16:creationId xmlns:a16="http://schemas.microsoft.com/office/drawing/2014/main" id="{1C61A185-27AB-4631-8F0C-AAD43ECA4EFA}"/>
              </a:ext>
            </a:extLst>
          </p:cNvPr>
          <p:cNvSpPr/>
          <p:nvPr/>
        </p:nvSpPr>
        <p:spPr>
          <a:xfrm>
            <a:off x="6555219" y="3090508"/>
            <a:ext cx="1212049" cy="931178"/>
          </a:xfrm>
          <a:prstGeom prst="wedgeRoundRectCallout">
            <a:avLst>
              <a:gd name="adj1" fmla="val 12390"/>
              <a:gd name="adj2" fmla="val -110473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邊框色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E7A96D0-2392-4413-91A2-91F2BA04BC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149" y="4151008"/>
            <a:ext cx="2086266" cy="1181265"/>
          </a:xfrm>
          <a:prstGeom prst="rect">
            <a:avLst/>
          </a:prstGeom>
        </p:spPr>
      </p:pic>
      <p:sp>
        <p:nvSpPr>
          <p:cNvPr id="15" name="橢圓 14">
            <a:extLst>
              <a:ext uri="{FF2B5EF4-FFF2-40B4-BE49-F238E27FC236}">
                <a16:creationId xmlns:a16="http://schemas.microsoft.com/office/drawing/2014/main" id="{6B9222A4-ACC7-4A08-A494-A350B83060BF}"/>
              </a:ext>
            </a:extLst>
          </p:cNvPr>
          <p:cNvSpPr/>
          <p:nvPr/>
        </p:nvSpPr>
        <p:spPr>
          <a:xfrm>
            <a:off x="8511340" y="4437776"/>
            <a:ext cx="154488" cy="177682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語音泡泡: 圓角矩形 15">
            <a:extLst>
              <a:ext uri="{FF2B5EF4-FFF2-40B4-BE49-F238E27FC236}">
                <a16:creationId xmlns:a16="http://schemas.microsoft.com/office/drawing/2014/main" id="{CC4F35CC-CC92-4DAD-BC57-A8875093B867}"/>
              </a:ext>
            </a:extLst>
          </p:cNvPr>
          <p:cNvSpPr/>
          <p:nvPr/>
        </p:nvSpPr>
        <p:spPr>
          <a:xfrm>
            <a:off x="8279550" y="5049045"/>
            <a:ext cx="1191237" cy="779204"/>
          </a:xfrm>
          <a:prstGeom prst="wedgeRoundRectCallout">
            <a:avLst>
              <a:gd name="adj1" fmla="val -22542"/>
              <a:gd name="adj2" fmla="val -96064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0000"/>
                </a:solidFill>
              </a:rPr>
              <a:t>點灰色處停止修改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43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4AE3E105-7AD4-49EF-9A8A-31D96F8A4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388" y="909286"/>
            <a:ext cx="8945223" cy="5039428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E603E93B-9676-4011-9B50-756F74062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0378" y="315164"/>
            <a:ext cx="2324424" cy="21243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660E10E-056E-4EC0-A4ED-0A4B4F1C6327}"/>
              </a:ext>
            </a:extLst>
          </p:cNvPr>
          <p:cNvSpPr/>
          <p:nvPr/>
        </p:nvSpPr>
        <p:spPr>
          <a:xfrm>
            <a:off x="-100378" y="540630"/>
            <a:ext cx="542001" cy="29296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F50B732-BA86-49F2-9AEE-CFAECA6CD33D}"/>
              </a:ext>
            </a:extLst>
          </p:cNvPr>
          <p:cNvSpPr/>
          <p:nvPr/>
        </p:nvSpPr>
        <p:spPr>
          <a:xfrm>
            <a:off x="-61273" y="2146572"/>
            <a:ext cx="1123107" cy="29296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4D08B893-AD12-43EE-BA82-ACBC409AC5DE}"/>
              </a:ext>
            </a:extLst>
          </p:cNvPr>
          <p:cNvSpPr/>
          <p:nvPr/>
        </p:nvSpPr>
        <p:spPr>
          <a:xfrm>
            <a:off x="500280" y="477140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D1092E12-EB78-4228-B104-3F05909B75DC}"/>
              </a:ext>
            </a:extLst>
          </p:cNvPr>
          <p:cNvSpPr/>
          <p:nvPr/>
        </p:nvSpPr>
        <p:spPr>
          <a:xfrm>
            <a:off x="1075307" y="2083082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1B59565B-1B95-4C3B-B359-97DA016A44B9}"/>
              </a:ext>
            </a:extLst>
          </p:cNvPr>
          <p:cNvSpPr/>
          <p:nvPr/>
        </p:nvSpPr>
        <p:spPr>
          <a:xfrm>
            <a:off x="2806177" y="3950279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3A83799-48F2-4262-97C5-7F4B94AFEFB4}"/>
              </a:ext>
            </a:extLst>
          </p:cNvPr>
          <p:cNvSpPr/>
          <p:nvPr/>
        </p:nvSpPr>
        <p:spPr>
          <a:xfrm>
            <a:off x="5086906" y="4527613"/>
            <a:ext cx="1296140" cy="3935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班級座號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F839195-BF54-4690-812E-79F45C27696A}"/>
              </a:ext>
            </a:extLst>
          </p:cNvPr>
          <p:cNvSpPr/>
          <p:nvPr/>
        </p:nvSpPr>
        <p:spPr>
          <a:xfrm>
            <a:off x="3406767" y="4873703"/>
            <a:ext cx="1118586" cy="5149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班級座號</a:t>
            </a: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C346AD04-43A4-44D1-B641-E6531FDDBB63}"/>
              </a:ext>
            </a:extLst>
          </p:cNvPr>
          <p:cNvSpPr/>
          <p:nvPr/>
        </p:nvSpPr>
        <p:spPr>
          <a:xfrm>
            <a:off x="4525353" y="4501245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B4DF15C-F288-4CE1-B2B4-C9861A00B8E1}"/>
              </a:ext>
            </a:extLst>
          </p:cNvPr>
          <p:cNvSpPr/>
          <p:nvPr/>
        </p:nvSpPr>
        <p:spPr>
          <a:xfrm>
            <a:off x="4287915" y="389271"/>
            <a:ext cx="2095131" cy="5200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</a:rPr>
              <a:t>儲存檔案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83BCFAE-48DB-4893-96AE-052AC2D9DE59}"/>
              </a:ext>
            </a:extLst>
          </p:cNvPr>
          <p:cNvSpPr/>
          <p:nvPr/>
        </p:nvSpPr>
        <p:spPr>
          <a:xfrm>
            <a:off x="2466363" y="4018327"/>
            <a:ext cx="192947" cy="2952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D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215674A6-B652-405D-B853-3C3F478FE4B4}"/>
              </a:ext>
            </a:extLst>
          </p:cNvPr>
          <p:cNvSpPr/>
          <p:nvPr/>
        </p:nvSpPr>
        <p:spPr>
          <a:xfrm>
            <a:off x="2659310" y="4842240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60AAC88D-241F-410E-B3EE-D67FFD64EE9A}"/>
              </a:ext>
            </a:extLst>
          </p:cNvPr>
          <p:cNvSpPr/>
          <p:nvPr/>
        </p:nvSpPr>
        <p:spPr>
          <a:xfrm>
            <a:off x="8154099" y="5388608"/>
            <a:ext cx="419941" cy="41994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6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95FBE93-85E1-4802-B29A-ED730C78334C}"/>
              </a:ext>
            </a:extLst>
          </p:cNvPr>
          <p:cNvSpPr/>
          <p:nvPr/>
        </p:nvSpPr>
        <p:spPr>
          <a:xfrm>
            <a:off x="8716161" y="5388608"/>
            <a:ext cx="838900" cy="56010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儲存</a:t>
            </a:r>
          </a:p>
        </p:txBody>
      </p:sp>
    </p:spTree>
    <p:extLst>
      <p:ext uri="{BB962C8B-B14F-4D97-AF65-F5344CB8AC3E}">
        <p14:creationId xmlns:p14="http://schemas.microsoft.com/office/powerpoint/2010/main" val="1730444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 smtClean="0">
            <a:solidFill>
              <a:srgbClr val="FF0000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31</Words>
  <Application>Microsoft Office PowerPoint</Application>
  <PresentationFormat>寬螢幕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zad</dc:creator>
  <cp:lastModifiedBy>ws</cp:lastModifiedBy>
  <cp:revision>7</cp:revision>
  <dcterms:created xsi:type="dcterms:W3CDTF">2023-03-20T00:07:33Z</dcterms:created>
  <dcterms:modified xsi:type="dcterms:W3CDTF">2023-03-24T01:57:18Z</dcterms:modified>
</cp:coreProperties>
</file>