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A115ED-B2BE-4104-930C-CA27C80AE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88CAAD3-3458-4848-BBF7-666C831D3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14C0279-4A3A-448D-974B-4A2234F7E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02D2718-5283-4642-B571-C7261E3FB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2F3AC2-5253-4216-A787-9269CEED4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376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4C1691-283D-46F5-A171-985AB37E8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23E5538-FF57-46F7-A7DA-B9D0701B3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1E7FC3D-E58D-451B-BFA5-F110B628B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78ABF3-1765-47F4-AE50-2C3BE57B9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37CC57D-FDCA-48B6-907F-75391C222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411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E8D2BAE-9163-4708-9525-92CE16A6D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2B0085D-F3C9-406C-A744-1791DC46C8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0F675B-6CD7-45B1-A7B5-871B6D0E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9C4372-491C-41B0-8F76-A0262E07C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29E3F6-CD7F-4207-BF7E-5EB69C97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92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486E87-2CFD-4A48-BFDA-FDED97E53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AD13F2-4B16-48D2-91EE-2C30FFEC3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205DCC8-8C79-4130-A15D-1F1C8446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95331BE-9E74-4F7B-A0CA-0AD8422B1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1ED9AA-1AD3-4ADC-A520-1BE4D756E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22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4490A3-EBF2-4006-BFC5-8CF5F3DBA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AB50CD0-2C3E-4498-A855-245345C1C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5782C0-153A-4349-85BC-AEC865172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D050E7-41FE-4C6A-87F1-92D64AD4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89D6822-EBD0-4DC9-AF69-E9255A96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24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31DF56-25C5-47F8-8350-664790247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CADE887-6E86-4943-A456-970998D647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7B161AE-93BF-4175-AB42-9226BC687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9899755-F79C-4970-9E2B-44C80FE08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B3F0E21-0360-43AB-94AC-95CAE1BA2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6FF3BB2-7C73-42E0-8614-4D67791CC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896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5E92DA-EC73-47F3-A046-D79727AF2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3E0A67E-10D3-463B-9C54-7F71D4972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BF2B670-F94E-4526-9FFF-3DE191F64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1AE8A1C-704D-46D8-B62A-BF194FCE41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452DEF8-CEB8-4B03-8613-46DD38A860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54E5763-7ACB-497F-AFC8-626738785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65632A3-12AE-4675-BC1E-B368A3E98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D96BED0-A6C6-44BA-8704-EF8D2BF09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60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89AFD4-2C87-4688-A84D-577F3752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CB26C31-24D7-461E-8B80-AFAB4E8FC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ED2A410-FFDA-4A90-A591-D15872159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25F2BCB-0910-4898-886B-FA5D618DF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399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B658C5A-A0EA-43B4-B62B-16B7A0711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CB8E56C-1E2E-44C9-A2E5-A530CAD4F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C303A1D-0C38-4521-BCB4-691BF8BC0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280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41710C-D421-4A8B-8379-CEED999AF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2D6048-FA7B-4689-8025-BE75B7F94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06F337E-DC4C-4FB0-8045-2F0D44EEA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67B4F16-3D6C-4013-BBEC-88313FC5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3A04EE-FB80-4055-ABD6-3C2ED447A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0342DC2-164B-42E0-85ED-81F3669CE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237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D3DDD4-6464-4766-B6E9-82F5F1BA6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4154F24-CBE9-44B5-B244-43E1239F2B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A9A4228-83C8-49A5-AD1D-58FFAED55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A889501-E3C7-4EEB-9CA1-C21F1C6AD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574A676-76FC-41F9-8E86-5DE87A426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53092D0-5310-4137-B70D-BC2C716DA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717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C5BF741-D204-48B9-89C6-FB90D961C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0F477D0-0AB8-4CA2-A4E9-9D2C2089C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899B9C-D154-4CFA-B007-3CF0F03E0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BBC24-CD26-4435-AD07-C35A04EC6403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4FB204-7992-4C40-8403-42420F8E9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480F7A-2150-41D8-885D-099FC8E5B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261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383590DF-0569-435E-B563-D4F7421A6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085" y="1201982"/>
            <a:ext cx="10507541" cy="1448002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DA3DCC8C-52A0-4EFD-AC46-B84DA006309C}"/>
              </a:ext>
            </a:extLst>
          </p:cNvPr>
          <p:cNvSpPr/>
          <p:nvPr/>
        </p:nvSpPr>
        <p:spPr>
          <a:xfrm>
            <a:off x="4243526" y="1722268"/>
            <a:ext cx="1464815" cy="71021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188CBCCC-DE90-49C9-A437-9E327440B053}"/>
              </a:ext>
            </a:extLst>
          </p:cNvPr>
          <p:cNvSpPr/>
          <p:nvPr/>
        </p:nvSpPr>
        <p:spPr>
          <a:xfrm>
            <a:off x="4216894" y="1186917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24592069-14E8-484D-9E02-90CF26C4822C}"/>
              </a:ext>
            </a:extLst>
          </p:cNvPr>
          <p:cNvSpPr/>
          <p:nvPr/>
        </p:nvSpPr>
        <p:spPr>
          <a:xfrm>
            <a:off x="8091399" y="1186917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6EC7F3D5-DB08-4990-9BD4-6493C7F943F9}"/>
              </a:ext>
            </a:extLst>
          </p:cNvPr>
          <p:cNvSpPr/>
          <p:nvPr/>
        </p:nvSpPr>
        <p:spPr>
          <a:xfrm>
            <a:off x="3119904" y="1281881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86136BB-E309-4E14-9CB7-4137601D929F}"/>
              </a:ext>
            </a:extLst>
          </p:cNvPr>
          <p:cNvSpPr/>
          <p:nvPr/>
        </p:nvSpPr>
        <p:spPr>
          <a:xfrm>
            <a:off x="3172020" y="1704513"/>
            <a:ext cx="367825" cy="419941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55AE1C2-3519-44E2-9197-07160FAA487A}"/>
              </a:ext>
            </a:extLst>
          </p:cNvPr>
          <p:cNvSpPr/>
          <p:nvPr/>
        </p:nvSpPr>
        <p:spPr>
          <a:xfrm>
            <a:off x="7723574" y="1660125"/>
            <a:ext cx="2210539" cy="772357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DCD1EC5-53C7-4CA9-8BA9-57ACDE5351DC}"/>
              </a:ext>
            </a:extLst>
          </p:cNvPr>
          <p:cNvSpPr/>
          <p:nvPr/>
        </p:nvSpPr>
        <p:spPr>
          <a:xfrm>
            <a:off x="4216894" y="263587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繪圖步驟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929C339D-DFAA-43AD-B876-CA992FBC1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5932" y="4208017"/>
            <a:ext cx="2495898" cy="1009791"/>
          </a:xfrm>
          <a:prstGeom prst="rect">
            <a:avLst/>
          </a:prstGeom>
        </p:spPr>
      </p:pic>
      <p:pic>
        <p:nvPicPr>
          <p:cNvPr id="16" name="圖片 15">
            <a:extLst>
              <a:ext uri="{FF2B5EF4-FFF2-40B4-BE49-F238E27FC236}">
                <a16:creationId xmlns:a16="http://schemas.microsoft.com/office/drawing/2014/main" id="{739AAF09-E8C9-4C2F-ABE8-24B9C87456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426864" y="4052346"/>
            <a:ext cx="770660" cy="66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43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4AE3E105-7AD4-49EF-9A8A-31D96F8A4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388" y="909286"/>
            <a:ext cx="8945223" cy="5039428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E603E93B-9676-4011-9B50-756F74062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176" y="227295"/>
            <a:ext cx="2324424" cy="21243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660E10E-056E-4EC0-A4ED-0A4B4F1C6327}"/>
              </a:ext>
            </a:extLst>
          </p:cNvPr>
          <p:cNvSpPr/>
          <p:nvPr/>
        </p:nvSpPr>
        <p:spPr>
          <a:xfrm>
            <a:off x="461176" y="452761"/>
            <a:ext cx="542001" cy="29296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F50B732-BA86-49F2-9AEE-CFAECA6CD33D}"/>
              </a:ext>
            </a:extLst>
          </p:cNvPr>
          <p:cNvSpPr/>
          <p:nvPr/>
        </p:nvSpPr>
        <p:spPr>
          <a:xfrm>
            <a:off x="500281" y="2058703"/>
            <a:ext cx="1123107" cy="29296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4D08B893-AD12-43EE-BA82-ACBC409AC5DE}"/>
              </a:ext>
            </a:extLst>
          </p:cNvPr>
          <p:cNvSpPr/>
          <p:nvPr/>
        </p:nvSpPr>
        <p:spPr>
          <a:xfrm>
            <a:off x="1061834" y="389271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D1092E12-EB78-4228-B104-3F05909B75DC}"/>
              </a:ext>
            </a:extLst>
          </p:cNvPr>
          <p:cNvSpPr/>
          <p:nvPr/>
        </p:nvSpPr>
        <p:spPr>
          <a:xfrm>
            <a:off x="1636861" y="1995213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1B59565B-1B95-4C3B-B359-97DA016A44B9}"/>
              </a:ext>
            </a:extLst>
          </p:cNvPr>
          <p:cNvSpPr/>
          <p:nvPr/>
        </p:nvSpPr>
        <p:spPr>
          <a:xfrm>
            <a:off x="4463461" y="4545500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3A83799-48F2-4262-97C5-7F4B94AFEFB4}"/>
              </a:ext>
            </a:extLst>
          </p:cNvPr>
          <p:cNvSpPr/>
          <p:nvPr/>
        </p:nvSpPr>
        <p:spPr>
          <a:xfrm>
            <a:off x="5086906" y="4527613"/>
            <a:ext cx="1296140" cy="3935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班級座號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F839195-BF54-4690-812E-79F45C27696A}"/>
              </a:ext>
            </a:extLst>
          </p:cNvPr>
          <p:cNvSpPr/>
          <p:nvPr/>
        </p:nvSpPr>
        <p:spPr>
          <a:xfrm>
            <a:off x="3406767" y="4873703"/>
            <a:ext cx="1118586" cy="5149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班級座號</a:t>
            </a: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C346AD04-43A4-44D1-B641-E6531FDDBB63}"/>
              </a:ext>
            </a:extLst>
          </p:cNvPr>
          <p:cNvSpPr/>
          <p:nvPr/>
        </p:nvSpPr>
        <p:spPr>
          <a:xfrm>
            <a:off x="2386236" y="4921186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B4DF15C-F288-4CE1-B2B4-C9861A00B8E1}"/>
              </a:ext>
            </a:extLst>
          </p:cNvPr>
          <p:cNvSpPr/>
          <p:nvPr/>
        </p:nvSpPr>
        <p:spPr>
          <a:xfrm>
            <a:off x="4287915" y="389271"/>
            <a:ext cx="2095131" cy="5200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dirty="0">
                <a:solidFill>
                  <a:schemeClr val="bg1"/>
                </a:solidFill>
              </a:rPr>
              <a:t>儲存檔案</a:t>
            </a:r>
          </a:p>
        </p:txBody>
      </p:sp>
    </p:spTree>
    <p:extLst>
      <p:ext uri="{BB962C8B-B14F-4D97-AF65-F5344CB8AC3E}">
        <p14:creationId xmlns:p14="http://schemas.microsoft.com/office/powerpoint/2010/main" val="1730444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 smtClean="0">
            <a:solidFill>
              <a:srgbClr val="FF0000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</Words>
  <Application>Microsoft Office PowerPoint</Application>
  <PresentationFormat>寬螢幕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zad</dc:creator>
  <cp:lastModifiedBy>zad</cp:lastModifiedBy>
  <cp:revision>2</cp:revision>
  <dcterms:created xsi:type="dcterms:W3CDTF">2023-03-20T00:07:33Z</dcterms:created>
  <dcterms:modified xsi:type="dcterms:W3CDTF">2023-03-20T00:19:43Z</dcterms:modified>
</cp:coreProperties>
</file>