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0" r:id="rId3"/>
    <p:sldId id="269" r:id="rId4"/>
  </p:sldIdLst>
  <p:sldSz cx="12192000" cy="6858000"/>
  <p:notesSz cx="6858000" cy="9144000"/>
  <p:custShowLst>
    <p:custShow name="自訂放映 1" id="0">
      <p:sldLst>
        <p:sld r:id="rId2"/>
        <p:sld r:id="rId4"/>
      </p:sldLst>
    </p:custShow>
  </p:custShowLst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400" autoAdjust="0"/>
  </p:normalViewPr>
  <p:slideViewPr>
    <p:cSldViewPr snapToGrid="0">
      <p:cViewPr varScale="1">
        <p:scale>
          <a:sx n="107" d="100"/>
          <a:sy n="107" d="100"/>
        </p:scale>
        <p:origin x="8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F037E-FF7E-41F2-9733-11F7DB1218A7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B3AEB-BF39-453A-AFCB-438E5B2082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0726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420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155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81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133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921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88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473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547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739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1577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098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EB99C-218C-4D8B-9127-FF00808A12CB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983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68952" y="1041400"/>
            <a:ext cx="7204256" cy="2387600"/>
          </a:xfrm>
        </p:spPr>
        <p:txBody>
          <a:bodyPr/>
          <a:lstStyle/>
          <a:p>
            <a:r>
              <a:rPr lang="zh-TW" altLang="en-US" dirty="0"/>
              <a:t>鍵盤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8AEAEF9-21C1-45FB-9013-F7679C63E2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532" y="3564583"/>
            <a:ext cx="1520889" cy="569557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5D99BA39-3332-4DDA-AFAB-E02DAFB7E921}"/>
              </a:ext>
            </a:extLst>
          </p:cNvPr>
          <p:cNvSpPr/>
          <p:nvPr/>
        </p:nvSpPr>
        <p:spPr>
          <a:xfrm>
            <a:off x="3541899" y="2166036"/>
            <a:ext cx="14157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0" cap="none" spc="0" dirty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0290722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500">
        <p159:morph option="byObject"/>
      </p:transition>
    </mc:Choice>
    <mc:Fallback xmlns="">
      <p:transition spd="slow" advClick="0" advTm="5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774A4E27-F25F-4D0B-B46A-34CE687B4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8952" y="1041400"/>
            <a:ext cx="7204256" cy="2387600"/>
          </a:xfrm>
        </p:spPr>
        <p:txBody>
          <a:bodyPr/>
          <a:lstStyle/>
          <a:p>
            <a:r>
              <a:rPr lang="zh-TW" altLang="en-US" dirty="0"/>
              <a:t>　　　鍵盤怎麼按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CC102D8-C892-4E09-9105-D8CFB486D372}"/>
              </a:ext>
            </a:extLst>
          </p:cNvPr>
          <p:cNvSpPr/>
          <p:nvPr/>
        </p:nvSpPr>
        <p:spPr>
          <a:xfrm>
            <a:off x="2681165" y="1277762"/>
            <a:ext cx="2736648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99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7355175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">
        <p159:morph option="byWord"/>
      </p:transition>
    </mc:Choice>
    <mc:Fallback xmlns="">
      <p:transition spd="slow" advClick="0" advTm="1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61" y="1661613"/>
            <a:ext cx="10688759" cy="4002831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2338335" y="307149"/>
            <a:ext cx="71801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/>
              <a:t>床前明月光，疑是地上霜</a:t>
            </a:r>
            <a:r>
              <a:rPr lang="en-US" altLang="zh-TW" sz="4800" dirty="0"/>
              <a:t> </a:t>
            </a:r>
            <a:r>
              <a:rPr lang="zh-TW" altLang="en-US" sz="7200" dirty="0">
                <a:solidFill>
                  <a:srgbClr val="FF0000"/>
                </a:solidFill>
              </a:rPr>
              <a:t>。</a:t>
            </a:r>
          </a:p>
        </p:txBody>
      </p:sp>
      <p:sp>
        <p:nvSpPr>
          <p:cNvPr id="5" name="向上箭號 4"/>
          <p:cNvSpPr/>
          <p:nvPr/>
        </p:nvSpPr>
        <p:spPr>
          <a:xfrm rot="2324497">
            <a:off x="7971041" y="704253"/>
            <a:ext cx="552181" cy="4332790"/>
          </a:xfrm>
          <a:prstGeom prst="upArrow">
            <a:avLst>
              <a:gd name="adj1" fmla="val 20158"/>
              <a:gd name="adj2" fmla="val 72222"/>
            </a:avLst>
          </a:prstGeo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00B0F0"/>
              </a:solidFill>
            </a:endParaRPr>
          </a:p>
        </p:txBody>
      </p:sp>
      <p:sp>
        <p:nvSpPr>
          <p:cNvPr id="8" name="矩形: 圓角 7"/>
          <p:cNvSpPr/>
          <p:nvPr/>
        </p:nvSpPr>
        <p:spPr>
          <a:xfrm>
            <a:off x="1388071" y="5671967"/>
            <a:ext cx="2143125" cy="851297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400" b="0" cap="none" spc="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左手壓</a:t>
            </a:r>
          </a:p>
        </p:txBody>
      </p:sp>
      <p:sp>
        <p:nvSpPr>
          <p:cNvPr id="4" name="矩形 3"/>
          <p:cNvSpPr/>
          <p:nvPr/>
        </p:nvSpPr>
        <p:spPr>
          <a:xfrm>
            <a:off x="826962" y="4885765"/>
            <a:ext cx="939086" cy="584942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Ctrl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6676037" y="4286650"/>
            <a:ext cx="555515" cy="51839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rgbClr val="FF0000"/>
                </a:solidFill>
              </a:rPr>
              <a:t>&gt;   </a:t>
            </a:r>
            <a:r>
              <a:rPr lang="zh-TW" altLang="en-US" sz="1200" dirty="0">
                <a:solidFill>
                  <a:srgbClr val="FF0000"/>
                </a:solidFill>
              </a:rPr>
              <a:t>ㄡ</a:t>
            </a:r>
            <a:endParaRPr lang="en-US" altLang="zh-TW" sz="1200" dirty="0">
              <a:solidFill>
                <a:srgbClr val="FF0000"/>
              </a:solidFill>
            </a:endParaRPr>
          </a:p>
          <a:p>
            <a:r>
              <a:rPr lang="en-US" altLang="zh-TW" sz="1600" dirty="0">
                <a:solidFill>
                  <a:srgbClr val="FF0000"/>
                </a:solidFill>
              </a:rPr>
              <a:t>‧</a:t>
            </a:r>
            <a:endParaRPr lang="zh-TW" altLang="en-US" sz="1600" dirty="0">
              <a:solidFill>
                <a:srgbClr val="FF0000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6889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830395" y="5664444"/>
            <a:ext cx="2143125" cy="2143125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6889" l="9778" r="89778"/>
                    </a14:imgEffect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847" y="5664444"/>
            <a:ext cx="1608567" cy="1608567"/>
          </a:xfrm>
          <a:prstGeom prst="rect">
            <a:avLst/>
          </a:prstGeom>
        </p:spPr>
      </p:pic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2EBE7FCB-108A-421A-BC3B-C2CFFB778B26}"/>
              </a:ext>
            </a:extLst>
          </p:cNvPr>
          <p:cNvSpPr/>
          <p:nvPr/>
        </p:nvSpPr>
        <p:spPr>
          <a:xfrm>
            <a:off x="9642841" y="5671967"/>
            <a:ext cx="2143125" cy="919401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800" b="0" cap="none" spc="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右手點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BFEA50A-A5D0-4531-AEBE-AA82119E1FD1}"/>
              </a:ext>
            </a:extLst>
          </p:cNvPr>
          <p:cNvSpPr/>
          <p:nvPr/>
        </p:nvSpPr>
        <p:spPr>
          <a:xfrm>
            <a:off x="6581554" y="4079682"/>
            <a:ext cx="37863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6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‧</a:t>
            </a:r>
            <a:endParaRPr lang="zh-TW" altLang="en-US" sz="6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58448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9 0.03958 L 0.00612 -0.061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7466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4.44444E-6 L -2.29167E-6 0.00023 C -0.00117 -0.00232 -0.00195 -0.00463 -0.00286 -0.00695 C -0.00351 -0.00834 -0.00429 -0.00973 -0.00495 -0.01158 C -0.00521 -0.01227 -0.00521 -0.0132 -0.0056 -0.01389 C -0.00742 -0.01852 -0.00989 -0.02269 -0.01211 -0.02686 C -0.01263 -0.02825 -0.01302 -0.02871 -0.01341 -0.02987 C -0.01484 -0.03311 -0.01575 -0.03565 -0.0181 -0.03866 C -0.01901 -0.03982 -0.02031 -0.04098 -0.02135 -0.04213 C -0.02461 -0.04931 -0.02344 -0.04723 -0.02929 -0.05695 C -0.03112 -0.06019 -0.03346 -0.0632 -0.03528 -0.06644 C -0.03815 -0.07246 -0.03437 -0.06528 -0.03906 -0.07338 C -0.03958 -0.07431 -0.03997 -0.07547 -0.04049 -0.07639 C -0.04127 -0.07778 -0.04232 -0.07894 -0.04323 -0.08056 C -0.04622 -0.08727 -0.04505 -0.08565 -0.04635 -0.09028 C -0.04674 -0.09167 -0.04726 -0.09306 -0.04778 -0.09468 C -0.0483 -0.09676 -0.0487 -0.09931 -0.04974 -0.10139 C -0.05091 -0.10417 -0.05234 -0.10695 -0.05364 -0.1095 C -0.05455 -0.11158 -0.05534 -0.11366 -0.05625 -0.11551 C -0.0569 -0.11667 -0.05768 -0.11713 -0.0582 -0.11806 C -0.06315 -0.12686 -0.05755 -0.11899 -0.06224 -0.12524 C -0.0638 -0.13149 -0.06159 -0.12408 -0.06497 -0.13056 C -0.06523 -0.13102 -0.0651 -0.13241 -0.06549 -0.13311 C -0.06719 -0.13612 -0.07148 -0.14098 -0.07148 -0.14075 C -0.07174 -0.14167 -0.07174 -0.14306 -0.07226 -0.14352 C -0.07265 -0.14445 -0.07344 -0.14468 -0.07409 -0.14514 C -0.07513 -0.14676 -0.07617 -0.14815 -0.07747 -0.14954 C -0.07929 -0.15232 -0.07929 -0.15371 -0.08138 -0.15556 C -0.08724 -0.16181 -0.08216 -0.15556 -0.08724 -0.16112 C -0.08789 -0.16181 -0.08841 -0.1632 -0.08919 -0.16366 C -0.08984 -0.16412 -0.09062 -0.16412 -0.09114 -0.16459 C -0.09205 -0.16505 -0.09297 -0.16598 -0.09388 -0.16598 C -0.09505 -0.16158 -0.09453 -0.16482 -0.0931 -0.15764 C -0.09284 -0.15602 -0.09284 -0.15463 -0.09258 -0.15325 C -0.09114 -0.14746 -0.08828 -0.13681 -0.08672 -0.13125 C -0.08607 -0.12917 -0.08528 -0.12732 -0.08463 -0.12524 C -0.08437 -0.12431 -0.08411 -0.12338 -0.08385 -0.12269 C -0.08346 -0.1213 -0.08307 -0.11991 -0.08255 -0.11806 C -0.08229 -0.11737 -0.08229 -0.11621 -0.0819 -0.11551 C -0.08151 -0.11412 -0.0806 -0.11343 -0.08008 -0.11204 C -0.07669 -0.09931 -0.07955 -0.1088 -0.07461 -0.09468 C -0.07422 -0.09306 -0.07383 -0.09167 -0.0733 -0.09028 C -0.07187 -0.08542 -0.072 -0.08588 -0.07018 -0.08241 C -0.06992 -0.08125 -0.06979 -0.08056 -0.06953 -0.07963 C -0.06575 -0.06899 -0.06601 -0.07153 -0.06159 -0.06042 C -0.06094 -0.05857 -0.06041 -0.05672 -0.05937 -0.0551 C -0.05794 -0.05186 -0.05599 -0.04931 -0.05429 -0.04653 C -0.05351 -0.04514 -0.05221 -0.04375 -0.05156 -0.04213 C -0.05026 -0.03866 -0.04726 -0.0301 -0.0457 -0.02825 C -0.04505 -0.02686 -0.0444 -0.02639 -0.04388 -0.02547 C -0.04271 -0.02385 -0.04219 -0.02153 -0.04101 -0.02014 C -0.04049 -0.01922 -0.03971 -0.01852 -0.03906 -0.0176 C -0.03724 -0.01459 -0.03815 -0.01459 -0.03594 -0.01158 C -0.03515 -0.01019 -0.03398 -0.00973 -0.0332 -0.00857 C -0.02734 -0.00162 -0.03086 -0.00371 -0.02669 -0.00162 C -0.02474 4.44444E-6 -0.0233 0.00254 -0.02135 0.00347 C -0.01849 0.00486 -0.01953 0.00393 -0.01601 0.00694 C -0.01393 0.00879 -0.01198 0.01111 -0.0095 0.01226 C -0.00859 0.01296 -0.00755 0.01296 -0.0069 0.01319 C -0.00586 0.01342 -0.00508 0.01435 -0.00416 0.01481 L -0.00286 0.01574 L -0.00416 0.01967 " pathEditMode="relative" rAng="0" ptsTypes="AAAAAAAAAAAAAAAAAAAAAAAAAAAAAAAAAAAAAAAAAAAAAAAAAAAAAAAAAAAA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7" y="-731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27</Words>
  <Application>Microsoft Office PowerPoint</Application>
  <PresentationFormat>寬螢幕</PresentationFormat>
  <Paragraphs>11</Paragraphs>
  <Slides>3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  <vt:variant>
        <vt:lpstr>自訂放映</vt:lpstr>
      </vt:variant>
      <vt:variant>
        <vt:i4>1</vt:i4>
      </vt:variant>
    </vt:vector>
  </HeadingPairs>
  <TitlesOfParts>
    <vt:vector size="9" baseType="lpstr">
      <vt:lpstr>標楷體</vt:lpstr>
      <vt:lpstr>Arial</vt:lpstr>
      <vt:lpstr>Calibri</vt:lpstr>
      <vt:lpstr>Calibri Light</vt:lpstr>
      <vt:lpstr>Office 佈景主題</vt:lpstr>
      <vt:lpstr>鍵盤</vt:lpstr>
      <vt:lpstr>　　　鍵盤怎麼按</vt:lpstr>
      <vt:lpstr>PowerPoint 簡報</vt:lpstr>
      <vt:lpstr>自訂放映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08輸入英文</dc:title>
  <dc:creator>ws</dc:creator>
  <cp:lastModifiedBy>zad</cp:lastModifiedBy>
  <cp:revision>80</cp:revision>
  <dcterms:created xsi:type="dcterms:W3CDTF">2020-11-16T00:49:35Z</dcterms:created>
  <dcterms:modified xsi:type="dcterms:W3CDTF">2022-12-23T01:38:41Z</dcterms:modified>
</cp:coreProperties>
</file>