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D8759B0-EC5C-4CBF-91F3-31AEBD3A28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A4BFC38-032D-4082-A4F7-337F5AA744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2ACBD5C-C746-4C32-BCCF-552E4276C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BE55B-70FB-4506-A002-BF6F18B2CE3F}" type="datetimeFigureOut">
              <a:rPr lang="zh-TW" altLang="en-US" smtClean="0"/>
              <a:t>2022/11/8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8772D46-8CA9-4A33-B238-F1130C0CF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26FA540-B29F-495A-A56A-D86766A3F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9484D-E9E4-4A6E-A6DB-3602CDC693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1600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2AE64B2-B529-4775-9C69-716D861E5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B9FFB64-A04E-46CF-8086-8C42AEDDB6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5C1E010-D34B-462F-967E-5FDF1DE81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BE55B-70FB-4506-A002-BF6F18B2CE3F}" type="datetimeFigureOut">
              <a:rPr lang="zh-TW" altLang="en-US" smtClean="0"/>
              <a:t>2022/11/8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8F90DCE-FF1F-4ACB-AE06-DB7806F66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E1135B2-F30C-4EA9-B4A1-34DA92974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9484D-E9E4-4A6E-A6DB-3602CDC693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2523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8FA97B0B-3DC0-46D0-B322-ABE1660EDB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DB0EFD3-62D7-431E-8A76-F7C7F7CC23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297A108-D586-441A-A588-D348F6915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BE55B-70FB-4506-A002-BF6F18B2CE3F}" type="datetimeFigureOut">
              <a:rPr lang="zh-TW" altLang="en-US" smtClean="0"/>
              <a:t>2022/11/8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726B8D7-71D5-4736-B12D-B788C4BCE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D39E8FE-1BCC-46F1-89D2-97693DBB5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9484D-E9E4-4A6E-A6DB-3602CDC693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6586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2D324F5-E8C5-4AEC-882D-EED8FFFFC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F7C89ED-DF47-49F8-8FE1-AAB94721E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77D0555-3B62-4C72-9B56-FBA31F403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BE55B-70FB-4506-A002-BF6F18B2CE3F}" type="datetimeFigureOut">
              <a:rPr lang="zh-TW" altLang="en-US" smtClean="0"/>
              <a:t>2022/11/8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782C701-9BD7-47EC-A46A-A538A353A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8077D27-6290-4BEF-854D-5285A5F2E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9484D-E9E4-4A6E-A6DB-3602CDC693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2730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70219F9-5F7E-44D7-B0A7-E4C03F72B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3C0B45B-7D5C-4066-9A9A-4126365A48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6D12413-06B5-4BC8-AD34-7FB46D337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BE55B-70FB-4506-A002-BF6F18B2CE3F}" type="datetimeFigureOut">
              <a:rPr lang="zh-TW" altLang="en-US" smtClean="0"/>
              <a:t>2022/11/8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E825A50-207A-4ECC-8C9B-691EA642E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66D5335-481F-444D-9CDA-B483515C6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9484D-E9E4-4A6E-A6DB-3602CDC693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9954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9922A09-9981-425B-B099-6A3E01101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2CA950E-8F86-4283-AABC-CFC6435A85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EF1FB27-9A9E-4E03-AF73-6E8F383E2D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19706FB-5C4E-482E-B2CE-9A5A17473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BE55B-70FB-4506-A002-BF6F18B2CE3F}" type="datetimeFigureOut">
              <a:rPr lang="zh-TW" altLang="en-US" smtClean="0"/>
              <a:t>2022/11/8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547D26A-3EE7-4385-8DC9-D387449B3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275F9B5-EC41-4F0B-942C-680164AC6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9484D-E9E4-4A6E-A6DB-3602CDC693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4258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FB65444-DE45-4B90-83EE-047995C66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D6EF60B-D8C6-4394-9A28-A3E816921C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6415636F-F673-4E6A-AB28-A057E26C93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3EBADDE9-F02D-4E2F-8C1C-509C499AB1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BD6F5670-B697-4DAC-8050-3B1F9B45A4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6E0034E2-E2E7-4473-927F-771B1A024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BE55B-70FB-4506-A002-BF6F18B2CE3F}" type="datetimeFigureOut">
              <a:rPr lang="zh-TW" altLang="en-US" smtClean="0"/>
              <a:t>2022/11/8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2901EEBA-CD34-4500-A300-BCF986196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FC265267-7046-4C69-829F-3039A1292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9484D-E9E4-4A6E-A6DB-3602CDC693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3718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B1EC691-6680-448C-8666-3AB168D80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023A77A2-380F-4457-B3FC-FDFE56D19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BE55B-70FB-4506-A002-BF6F18B2CE3F}" type="datetimeFigureOut">
              <a:rPr lang="zh-TW" altLang="en-US" smtClean="0"/>
              <a:t>2022/11/8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F9E0B30C-2E5C-43E8-86AF-6F9B063E5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E859EEF0-6EED-46C1-BC33-3FE7F07A0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9484D-E9E4-4A6E-A6DB-3602CDC693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9611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BB734E00-D20B-4295-AC95-E56249FB4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BE55B-70FB-4506-A002-BF6F18B2CE3F}" type="datetimeFigureOut">
              <a:rPr lang="zh-TW" altLang="en-US" smtClean="0"/>
              <a:t>2022/11/8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620C901E-0C03-4D13-8785-5334FD40F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ED8C4C7-6AA4-40F4-B80A-1BF26E2B1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9484D-E9E4-4A6E-A6DB-3602CDC693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9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D29F6A8-7F58-47D3-8F10-9339AE61F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988177C-3AFD-4996-AEAB-4101009CF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3395002-C7F8-4F65-9AF1-1FFF2A4D42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06DAB2E-4DC0-4B60-AB2D-292CD4541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BE55B-70FB-4506-A002-BF6F18B2CE3F}" type="datetimeFigureOut">
              <a:rPr lang="zh-TW" altLang="en-US" smtClean="0"/>
              <a:t>2022/11/8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1F5B993-5735-4B0E-B6DA-F7EBDC542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6664A71-8CC3-459B-8EB3-4E87DB9B8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9484D-E9E4-4A6E-A6DB-3602CDC693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3966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E0F7108-F592-4FC1-A293-0BD527157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BD5B4995-43E2-4B41-851B-C9C225C6DD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F9534463-B02B-4478-94AE-CDDAD2CA49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2932505-F329-4557-BE06-2B284FF42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BE55B-70FB-4506-A002-BF6F18B2CE3F}" type="datetimeFigureOut">
              <a:rPr lang="zh-TW" altLang="en-US" smtClean="0"/>
              <a:t>2022/11/8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7F58E05-2273-4ADE-8710-1E2FFEDE0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570A0E0-A9A7-4BDF-A4F6-9340DF3CB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9484D-E9E4-4A6E-A6DB-3602CDC693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3840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EAFE4DF5-9E05-4283-8B52-F4EFD3399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EB8A12E-014A-4D14-A4AF-A9E294029F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0369FF4-043B-4647-8ECA-77CFF8F0DB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BE55B-70FB-4506-A002-BF6F18B2CE3F}" type="datetimeFigureOut">
              <a:rPr lang="zh-TW" altLang="en-US" smtClean="0"/>
              <a:t>2022/11/8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13D7A05-7590-4DB7-8DA8-5990E9093F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DD6DB22-010B-4737-9C77-32C3FD65F2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9484D-E9E4-4A6E-A6DB-3602CDC693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802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75568EF1-BD45-464F-8F49-466CC01813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488" y="391968"/>
            <a:ext cx="4582164" cy="1857634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D79445EE-2483-4282-B441-AC7E69D49C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3386" y="1601380"/>
            <a:ext cx="3086531" cy="1467055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03B11391-CC34-43C6-8BE3-9B90896CEBA5}"/>
              </a:ext>
            </a:extLst>
          </p:cNvPr>
          <p:cNvSpPr/>
          <p:nvPr/>
        </p:nvSpPr>
        <p:spPr>
          <a:xfrm>
            <a:off x="4336178" y="2074243"/>
            <a:ext cx="1237838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32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admin</a:t>
            </a:r>
            <a:endParaRPr lang="zh-TW" altLang="en-US" sz="32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97A03A27-4D6E-43D9-BBA0-DD1E6C557F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2403" y="748872"/>
            <a:ext cx="4419950" cy="3023394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42EA42E9-28D7-4B74-B738-1DF99277EFF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49351" y="4256059"/>
            <a:ext cx="5677692" cy="1629002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663CE358-3404-42F9-9C53-985396402106}"/>
              </a:ext>
            </a:extLst>
          </p:cNvPr>
          <p:cNvSpPr/>
          <p:nvPr/>
        </p:nvSpPr>
        <p:spPr>
          <a:xfrm>
            <a:off x="8690994" y="5173909"/>
            <a:ext cx="1375795" cy="40477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7E3FD5DD-5EED-4592-8E38-991ABDC9CA53}"/>
              </a:ext>
            </a:extLst>
          </p:cNvPr>
          <p:cNvSpPr/>
          <p:nvPr/>
        </p:nvSpPr>
        <p:spPr>
          <a:xfrm>
            <a:off x="6325299" y="4479721"/>
            <a:ext cx="788565" cy="343949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869C79F1-D4FC-43CA-8845-664C2F1CE5FB}"/>
              </a:ext>
            </a:extLst>
          </p:cNvPr>
          <p:cNvSpPr/>
          <p:nvPr/>
        </p:nvSpPr>
        <p:spPr>
          <a:xfrm>
            <a:off x="6942403" y="864067"/>
            <a:ext cx="406353" cy="302004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741C9099-D675-41F5-8A59-931E9A4292FA}"/>
              </a:ext>
            </a:extLst>
          </p:cNvPr>
          <p:cNvSpPr/>
          <p:nvPr/>
        </p:nvSpPr>
        <p:spPr>
          <a:xfrm>
            <a:off x="4336178" y="1175186"/>
            <a:ext cx="720474" cy="302004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DB603C0C-47D2-4D70-8FD7-52795DD8A88C}"/>
              </a:ext>
            </a:extLst>
          </p:cNvPr>
          <p:cNvSpPr/>
          <p:nvPr/>
        </p:nvSpPr>
        <p:spPr>
          <a:xfrm>
            <a:off x="3665989" y="1057013"/>
            <a:ext cx="469783" cy="46978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1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BDD91490-9549-4DB9-A7B4-7EC932E76B2E}"/>
              </a:ext>
            </a:extLst>
          </p:cNvPr>
          <p:cNvSpPr/>
          <p:nvPr/>
        </p:nvSpPr>
        <p:spPr>
          <a:xfrm>
            <a:off x="6365025" y="772677"/>
            <a:ext cx="469783" cy="46978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2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131B182F-F7B4-4CB8-B483-7533B045CD6F}"/>
              </a:ext>
            </a:extLst>
          </p:cNvPr>
          <p:cNvSpPr/>
          <p:nvPr/>
        </p:nvSpPr>
        <p:spPr>
          <a:xfrm>
            <a:off x="5396919" y="4353887"/>
            <a:ext cx="469783" cy="46978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3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797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</Words>
  <Application>Microsoft Office PowerPoint</Application>
  <PresentationFormat>寬螢幕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Library</dc:creator>
  <cp:lastModifiedBy>Library</cp:lastModifiedBy>
  <cp:revision>1</cp:revision>
  <dcterms:created xsi:type="dcterms:W3CDTF">2022-11-08T08:15:56Z</dcterms:created>
  <dcterms:modified xsi:type="dcterms:W3CDTF">2022-11-08T08:18:20Z</dcterms:modified>
</cp:coreProperties>
</file>