
<file path=[Content_Types].xml><?xml version="1.0" encoding="utf-8"?>
<Types xmlns="http://schemas.openxmlformats.org/package/2006/content-types">
  <Default Extension="png" ContentType="image/png"/>
  <Default Extension="mp3" ContentType="audio/mpe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79" r:id="rId4"/>
    <p:sldId id="277" r:id="rId5"/>
    <p:sldId id="280" r:id="rId6"/>
    <p:sldId id="278" r:id="rId7"/>
    <p:sldId id="281" r:id="rId8"/>
    <p:sldId id="300" r:id="rId9"/>
    <p:sldId id="282" r:id="rId10"/>
    <p:sldId id="299" r:id="rId11"/>
    <p:sldId id="286" r:id="rId12"/>
    <p:sldId id="287" r:id="rId13"/>
    <p:sldId id="295" r:id="rId14"/>
    <p:sldId id="289" r:id="rId15"/>
    <p:sldId id="291" r:id="rId16"/>
    <p:sldId id="294" r:id="rId17"/>
    <p:sldId id="290" r:id="rId18"/>
    <p:sldId id="293" r:id="rId19"/>
    <p:sldId id="298" r:id="rId2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46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500F-7DFD-435D-8943-90C038B0AE58}" type="datetimeFigureOut">
              <a:rPr lang="zh-TW" altLang="en-US" smtClean="0"/>
              <a:t>2022/11/8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D864C-D716-4986-BF9B-072DDBD62E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2212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500F-7DFD-435D-8943-90C038B0AE58}" type="datetimeFigureOut">
              <a:rPr lang="zh-TW" altLang="en-US" smtClean="0"/>
              <a:t>2022/11/8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D864C-D716-4986-BF9B-072DDBD62E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8369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500F-7DFD-435D-8943-90C038B0AE58}" type="datetimeFigureOut">
              <a:rPr lang="zh-TW" altLang="en-US" smtClean="0"/>
              <a:t>2022/11/8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D864C-D716-4986-BF9B-072DDBD62E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2812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500F-7DFD-435D-8943-90C038B0AE58}" type="datetimeFigureOut">
              <a:rPr lang="zh-TW" altLang="en-US" smtClean="0"/>
              <a:t>2022/11/8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D864C-D716-4986-BF9B-072DDBD62E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4803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500F-7DFD-435D-8943-90C038B0AE58}" type="datetimeFigureOut">
              <a:rPr lang="zh-TW" altLang="en-US" smtClean="0"/>
              <a:t>2022/11/8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D864C-D716-4986-BF9B-072DDBD62E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586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500F-7DFD-435D-8943-90C038B0AE58}" type="datetimeFigureOut">
              <a:rPr lang="zh-TW" altLang="en-US" smtClean="0"/>
              <a:t>2022/11/8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D864C-D716-4986-BF9B-072DDBD62E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2924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500F-7DFD-435D-8943-90C038B0AE58}" type="datetimeFigureOut">
              <a:rPr lang="zh-TW" altLang="en-US" smtClean="0"/>
              <a:t>2022/11/8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D864C-D716-4986-BF9B-072DDBD62E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154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500F-7DFD-435D-8943-90C038B0AE58}" type="datetimeFigureOut">
              <a:rPr lang="zh-TW" altLang="en-US" smtClean="0"/>
              <a:t>2022/11/8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D864C-D716-4986-BF9B-072DDBD62E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0217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500F-7DFD-435D-8943-90C038B0AE58}" type="datetimeFigureOut">
              <a:rPr lang="zh-TW" altLang="en-US" smtClean="0"/>
              <a:t>2022/11/8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D864C-D716-4986-BF9B-072DDBD62E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598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500F-7DFD-435D-8943-90C038B0AE58}" type="datetimeFigureOut">
              <a:rPr lang="zh-TW" altLang="en-US" smtClean="0"/>
              <a:t>2022/11/8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D864C-D716-4986-BF9B-072DDBD62E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7040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500F-7DFD-435D-8943-90C038B0AE58}" type="datetimeFigureOut">
              <a:rPr lang="zh-TW" altLang="en-US" smtClean="0"/>
              <a:t>2022/11/8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D864C-D716-4986-BF9B-072DDBD62E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4592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0500F-7DFD-435D-8943-90C038B0AE58}" type="datetimeFigureOut">
              <a:rPr lang="zh-TW" altLang="en-US" smtClean="0"/>
              <a:t>2022/11/8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D864C-D716-4986-BF9B-072DDBD62E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6542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.png"/><Relationship Id="rId12" Type="http://schemas.openxmlformats.org/officeDocument/2006/relationships/image" Target="../media/image7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2.png"/><Relationship Id="rId11" Type="http://schemas.openxmlformats.org/officeDocument/2006/relationships/image" Target="../media/image9.png"/><Relationship Id="rId5" Type="http://schemas.microsoft.com/office/2007/relationships/hdphoto" Target="../media/hdphoto1.wdp"/><Relationship Id="rId10" Type="http://schemas.openxmlformats.org/officeDocument/2006/relationships/image" Target="../media/image8.png"/><Relationship Id="rId4" Type="http://schemas.openxmlformats.org/officeDocument/2006/relationships/image" Target="../media/image1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microsoft.com/office/2007/relationships/hdphoto" Target="../media/hdphoto1.wdp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microsoft.com/office/2007/relationships/hdphoto" Target="../media/hdphoto1.wdp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.png"/><Relationship Id="rId12" Type="http://schemas.openxmlformats.org/officeDocument/2006/relationships/image" Target="../media/image11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2.png"/><Relationship Id="rId11" Type="http://schemas.openxmlformats.org/officeDocument/2006/relationships/image" Target="../media/image10.png"/><Relationship Id="rId5" Type="http://schemas.microsoft.com/office/2007/relationships/hdphoto" Target="../media/hdphoto1.wdp"/><Relationship Id="rId10" Type="http://schemas.openxmlformats.org/officeDocument/2006/relationships/image" Target="../media/image12.png"/><Relationship Id="rId4" Type="http://schemas.openxmlformats.org/officeDocument/2006/relationships/image" Target="../media/image1.png"/><Relationship Id="rId9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microsoft.com/office/2007/relationships/hdphoto" Target="../media/hdphoto1.wdp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microsoft.com/office/2007/relationships/hdphoto" Target="../media/hdphoto1.wdp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1.png"/><Relationship Id="rId9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3A53A77D-35BD-49BA-BDD0-28B75AB537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4343" y="346229"/>
            <a:ext cx="11249717" cy="5797775"/>
          </a:xfrm>
          <a:prstGeom prst="rect">
            <a:avLst/>
          </a:prstGeom>
        </p:spPr>
      </p:pic>
      <p:sp>
        <p:nvSpPr>
          <p:cNvPr id="7" name="箭號: 向上 6">
            <a:extLst>
              <a:ext uri="{FF2B5EF4-FFF2-40B4-BE49-F238E27FC236}">
                <a16:creationId xmlns:a16="http://schemas.microsoft.com/office/drawing/2014/main" id="{20E42637-D8D8-4DAD-9853-CC25389ECAA7}"/>
              </a:ext>
            </a:extLst>
          </p:cNvPr>
          <p:cNvSpPr/>
          <p:nvPr/>
        </p:nvSpPr>
        <p:spPr>
          <a:xfrm rot="18887035">
            <a:off x="8194090" y="2014332"/>
            <a:ext cx="337352" cy="541538"/>
          </a:xfrm>
          <a:prstGeom prst="upArrow">
            <a:avLst>
              <a:gd name="adj1" fmla="val 31350"/>
              <a:gd name="adj2" fmla="val 101033"/>
            </a:avLst>
          </a:prstGeom>
          <a:solidFill>
            <a:srgbClr val="EA46B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箭號: 上彎 8">
            <a:extLst>
              <a:ext uri="{FF2B5EF4-FFF2-40B4-BE49-F238E27FC236}">
                <a16:creationId xmlns:a16="http://schemas.microsoft.com/office/drawing/2014/main" id="{81568BDA-01AF-45D3-88DF-DAE12395AA66}"/>
              </a:ext>
            </a:extLst>
          </p:cNvPr>
          <p:cNvSpPr/>
          <p:nvPr/>
        </p:nvSpPr>
        <p:spPr>
          <a:xfrm rot="16200000" flipH="1">
            <a:off x="2196042" y="2533393"/>
            <a:ext cx="287349" cy="292063"/>
          </a:xfrm>
          <a:prstGeom prst="bentUpArrow">
            <a:avLst>
              <a:gd name="adj1" fmla="val 8827"/>
              <a:gd name="adj2" fmla="val 12940"/>
              <a:gd name="adj3" fmla="val 3706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3" name="圖片 102">
            <a:extLst>
              <a:ext uri="{FF2B5EF4-FFF2-40B4-BE49-F238E27FC236}">
                <a16:creationId xmlns:a16="http://schemas.microsoft.com/office/drawing/2014/main" id="{AA75942B-A96F-4119-B899-5DE7284275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3170" y="3556350"/>
            <a:ext cx="7452062" cy="26863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4" name="圖片 103">
            <a:extLst>
              <a:ext uri="{FF2B5EF4-FFF2-40B4-BE49-F238E27FC236}">
                <a16:creationId xmlns:a16="http://schemas.microsoft.com/office/drawing/2014/main" id="{A6D3A89C-32A2-4163-845D-9A0981EBD0E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75618"/>
          <a:stretch/>
        </p:blipFill>
        <p:spPr>
          <a:xfrm>
            <a:off x="10659716" y="6366768"/>
            <a:ext cx="1408688" cy="420210"/>
          </a:xfrm>
          <a:prstGeom prst="rect">
            <a:avLst/>
          </a:prstGeom>
        </p:spPr>
      </p:pic>
      <p:sp>
        <p:nvSpPr>
          <p:cNvPr id="105" name="矩形 104">
            <a:extLst>
              <a:ext uri="{FF2B5EF4-FFF2-40B4-BE49-F238E27FC236}">
                <a16:creationId xmlns:a16="http://schemas.microsoft.com/office/drawing/2014/main" id="{1D81D65B-DC33-42E5-92A2-2B48931650DB}"/>
              </a:ext>
            </a:extLst>
          </p:cNvPr>
          <p:cNvSpPr/>
          <p:nvPr/>
        </p:nvSpPr>
        <p:spPr>
          <a:xfrm>
            <a:off x="11452194" y="6576873"/>
            <a:ext cx="319596" cy="210105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FA321C1D-E8CC-44E1-B1F8-C1A83404AE3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061" y="2047874"/>
            <a:ext cx="219075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042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000">
        <p159:morph option="byObject"/>
      </p:transition>
    </mc:Choice>
    <mc:Fallback xmlns="">
      <p:transition spd="slow" advClick="0" advTm="1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3A53A77D-35BD-49BA-BDD0-28B75AB537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4343" y="346229"/>
            <a:ext cx="11249717" cy="5797775"/>
          </a:xfrm>
          <a:prstGeom prst="rect">
            <a:avLst/>
          </a:prstGeom>
        </p:spPr>
      </p:pic>
      <p:sp>
        <p:nvSpPr>
          <p:cNvPr id="7" name="箭號: 向上 6">
            <a:extLst>
              <a:ext uri="{FF2B5EF4-FFF2-40B4-BE49-F238E27FC236}">
                <a16:creationId xmlns:a16="http://schemas.microsoft.com/office/drawing/2014/main" id="{20E42637-D8D8-4DAD-9853-CC25389ECAA7}"/>
              </a:ext>
            </a:extLst>
          </p:cNvPr>
          <p:cNvSpPr/>
          <p:nvPr/>
        </p:nvSpPr>
        <p:spPr>
          <a:xfrm rot="18887035">
            <a:off x="8194090" y="2014332"/>
            <a:ext cx="337352" cy="541538"/>
          </a:xfrm>
          <a:prstGeom prst="upArrow">
            <a:avLst>
              <a:gd name="adj1" fmla="val 31350"/>
              <a:gd name="adj2" fmla="val 101033"/>
            </a:avLst>
          </a:prstGeom>
          <a:solidFill>
            <a:srgbClr val="EA46B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箭號: 上彎 8">
            <a:extLst>
              <a:ext uri="{FF2B5EF4-FFF2-40B4-BE49-F238E27FC236}">
                <a16:creationId xmlns:a16="http://schemas.microsoft.com/office/drawing/2014/main" id="{81568BDA-01AF-45D3-88DF-DAE12395AA66}"/>
              </a:ext>
            </a:extLst>
          </p:cNvPr>
          <p:cNvSpPr/>
          <p:nvPr/>
        </p:nvSpPr>
        <p:spPr>
          <a:xfrm rot="16200000" flipH="1">
            <a:off x="3125400" y="2466433"/>
            <a:ext cx="287349" cy="292063"/>
          </a:xfrm>
          <a:prstGeom prst="bentUpArrow">
            <a:avLst>
              <a:gd name="adj1" fmla="val 8827"/>
              <a:gd name="adj2" fmla="val 12940"/>
              <a:gd name="adj3" fmla="val 3706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3" name="圖片 102">
            <a:extLst>
              <a:ext uri="{FF2B5EF4-FFF2-40B4-BE49-F238E27FC236}">
                <a16:creationId xmlns:a16="http://schemas.microsoft.com/office/drawing/2014/main" id="{AA75942B-A96F-4119-B899-5DE7284275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3170" y="3556350"/>
            <a:ext cx="7452062" cy="26863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4" name="圖片 103">
            <a:extLst>
              <a:ext uri="{FF2B5EF4-FFF2-40B4-BE49-F238E27FC236}">
                <a16:creationId xmlns:a16="http://schemas.microsoft.com/office/drawing/2014/main" id="{A6D3A89C-32A2-4163-845D-9A0981EBD0E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75618"/>
          <a:stretch/>
        </p:blipFill>
        <p:spPr>
          <a:xfrm>
            <a:off x="10659716" y="6366768"/>
            <a:ext cx="1408688" cy="420210"/>
          </a:xfrm>
          <a:prstGeom prst="rect">
            <a:avLst/>
          </a:prstGeom>
        </p:spPr>
      </p:pic>
      <p:sp>
        <p:nvSpPr>
          <p:cNvPr id="105" name="矩形 104">
            <a:extLst>
              <a:ext uri="{FF2B5EF4-FFF2-40B4-BE49-F238E27FC236}">
                <a16:creationId xmlns:a16="http://schemas.microsoft.com/office/drawing/2014/main" id="{1D81D65B-DC33-42E5-92A2-2B48931650DB}"/>
              </a:ext>
            </a:extLst>
          </p:cNvPr>
          <p:cNvSpPr/>
          <p:nvPr/>
        </p:nvSpPr>
        <p:spPr>
          <a:xfrm>
            <a:off x="11452194" y="6576873"/>
            <a:ext cx="319596" cy="210105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59407" y="2345017"/>
            <a:ext cx="1041736" cy="501089"/>
          </a:xfrm>
          <a:prstGeom prst="rect">
            <a:avLst/>
          </a:prstGeom>
        </p:spPr>
      </p:pic>
      <p:sp>
        <p:nvSpPr>
          <p:cNvPr id="12" name="文字方塊 11"/>
          <p:cNvSpPr txBox="1"/>
          <p:nvPr/>
        </p:nvSpPr>
        <p:spPr>
          <a:xfrm>
            <a:off x="1701380" y="2087729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0" dirty="0"/>
              <a:t>I</a:t>
            </a:r>
            <a:endParaRPr lang="zh-TW" altLang="en-US" sz="60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79469" y="5577526"/>
            <a:ext cx="381053" cy="476316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8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368419" y="5529016"/>
            <a:ext cx="629987" cy="614988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859407" y="2878610"/>
            <a:ext cx="1724266" cy="1676634"/>
          </a:xfrm>
          <a:prstGeom prst="rect">
            <a:avLst/>
          </a:prstGeom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A5991272-3EFD-47F5-9041-AE5A9F941F8B}"/>
              </a:ext>
            </a:extLst>
          </p:cNvPr>
          <p:cNvSpPr/>
          <p:nvPr/>
        </p:nvSpPr>
        <p:spPr>
          <a:xfrm>
            <a:off x="9634625" y="5530622"/>
            <a:ext cx="15600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28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lang="en-US" altLang="zh-TW" sz="28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2 </a:t>
            </a:r>
            <a:r>
              <a:rPr lang="zh-TW" altLang="en-US" sz="28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次按</a:t>
            </a:r>
            <a:endParaRPr lang="zh-TW" altLang="en-US" sz="2800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60902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1500">
        <p159:morph option="byObject"/>
      </p:transition>
    </mc:Choice>
    <mc:Fallback xmlns="">
      <p:transition spd="slow" advClick="0" advTm="15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3A53A77D-35BD-49BA-BDD0-28B75AB537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4343" y="346229"/>
            <a:ext cx="11249717" cy="5797775"/>
          </a:xfrm>
          <a:prstGeom prst="rect">
            <a:avLst/>
          </a:prstGeom>
        </p:spPr>
      </p:pic>
      <p:sp>
        <p:nvSpPr>
          <p:cNvPr id="7" name="箭號: 向上 6">
            <a:extLst>
              <a:ext uri="{FF2B5EF4-FFF2-40B4-BE49-F238E27FC236}">
                <a16:creationId xmlns:a16="http://schemas.microsoft.com/office/drawing/2014/main" id="{20E42637-D8D8-4DAD-9853-CC25389ECAA7}"/>
              </a:ext>
            </a:extLst>
          </p:cNvPr>
          <p:cNvSpPr/>
          <p:nvPr/>
        </p:nvSpPr>
        <p:spPr>
          <a:xfrm rot="18887035">
            <a:off x="8194090" y="2014332"/>
            <a:ext cx="337352" cy="541538"/>
          </a:xfrm>
          <a:prstGeom prst="upArrow">
            <a:avLst>
              <a:gd name="adj1" fmla="val 31350"/>
              <a:gd name="adj2" fmla="val 101033"/>
            </a:avLst>
          </a:prstGeom>
          <a:solidFill>
            <a:srgbClr val="EA46B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箭號: 上彎 8">
            <a:extLst>
              <a:ext uri="{FF2B5EF4-FFF2-40B4-BE49-F238E27FC236}">
                <a16:creationId xmlns:a16="http://schemas.microsoft.com/office/drawing/2014/main" id="{81568BDA-01AF-45D3-88DF-DAE12395AA66}"/>
              </a:ext>
            </a:extLst>
          </p:cNvPr>
          <p:cNvSpPr/>
          <p:nvPr/>
        </p:nvSpPr>
        <p:spPr>
          <a:xfrm rot="16200000" flipH="1">
            <a:off x="3125400" y="2466433"/>
            <a:ext cx="287349" cy="292063"/>
          </a:xfrm>
          <a:prstGeom prst="bentUpArrow">
            <a:avLst>
              <a:gd name="adj1" fmla="val 8827"/>
              <a:gd name="adj2" fmla="val 12940"/>
              <a:gd name="adj3" fmla="val 3706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3" name="圖片 102">
            <a:extLst>
              <a:ext uri="{FF2B5EF4-FFF2-40B4-BE49-F238E27FC236}">
                <a16:creationId xmlns:a16="http://schemas.microsoft.com/office/drawing/2014/main" id="{AA75942B-A96F-4119-B899-5DE7284275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3170" y="3556350"/>
            <a:ext cx="7452062" cy="26863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4" name="圖片 103">
            <a:extLst>
              <a:ext uri="{FF2B5EF4-FFF2-40B4-BE49-F238E27FC236}">
                <a16:creationId xmlns:a16="http://schemas.microsoft.com/office/drawing/2014/main" id="{A6D3A89C-32A2-4163-845D-9A0981EBD0E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75618"/>
          <a:stretch/>
        </p:blipFill>
        <p:spPr>
          <a:xfrm>
            <a:off x="10659716" y="6366768"/>
            <a:ext cx="1408688" cy="420210"/>
          </a:xfrm>
          <a:prstGeom prst="rect">
            <a:avLst/>
          </a:prstGeom>
        </p:spPr>
      </p:pic>
      <p:sp>
        <p:nvSpPr>
          <p:cNvPr id="105" name="矩形 104">
            <a:extLst>
              <a:ext uri="{FF2B5EF4-FFF2-40B4-BE49-F238E27FC236}">
                <a16:creationId xmlns:a16="http://schemas.microsoft.com/office/drawing/2014/main" id="{1D81D65B-DC33-42E5-92A2-2B48931650DB}"/>
              </a:ext>
            </a:extLst>
          </p:cNvPr>
          <p:cNvSpPr/>
          <p:nvPr/>
        </p:nvSpPr>
        <p:spPr>
          <a:xfrm>
            <a:off x="11452194" y="6576873"/>
            <a:ext cx="319596" cy="210105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59407" y="2345017"/>
            <a:ext cx="1041736" cy="501089"/>
          </a:xfrm>
          <a:prstGeom prst="rect">
            <a:avLst/>
          </a:prstGeom>
        </p:spPr>
      </p:pic>
      <p:sp>
        <p:nvSpPr>
          <p:cNvPr id="12" name="文字方塊 11"/>
          <p:cNvSpPr txBox="1"/>
          <p:nvPr/>
        </p:nvSpPr>
        <p:spPr>
          <a:xfrm>
            <a:off x="1701380" y="2087729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0" dirty="0"/>
              <a:t>I</a:t>
            </a:r>
            <a:endParaRPr lang="zh-TW" altLang="en-US" sz="60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79469" y="5577526"/>
            <a:ext cx="381053" cy="476316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59407" y="2878610"/>
            <a:ext cx="1724266" cy="1676634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9"/>
          <a:srcRect b="47403"/>
          <a:stretch/>
        </p:blipFill>
        <p:spPr>
          <a:xfrm>
            <a:off x="1859407" y="2878610"/>
            <a:ext cx="1705213" cy="1573317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501426" y="5620394"/>
            <a:ext cx="400106" cy="390580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68631" y="4837281"/>
            <a:ext cx="780529" cy="363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9737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000">
        <p159:morph option="byObject"/>
      </p:transition>
    </mc:Choice>
    <mc:Fallback xmlns="">
      <p:transition spd="slow" advClick="0" advTm="100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3A53A77D-35BD-49BA-BDD0-28B75AB537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4343" y="346229"/>
            <a:ext cx="11249717" cy="5797775"/>
          </a:xfrm>
          <a:prstGeom prst="rect">
            <a:avLst/>
          </a:prstGeom>
        </p:spPr>
      </p:pic>
      <p:sp>
        <p:nvSpPr>
          <p:cNvPr id="7" name="箭號: 向上 6">
            <a:extLst>
              <a:ext uri="{FF2B5EF4-FFF2-40B4-BE49-F238E27FC236}">
                <a16:creationId xmlns:a16="http://schemas.microsoft.com/office/drawing/2014/main" id="{20E42637-D8D8-4DAD-9853-CC25389ECAA7}"/>
              </a:ext>
            </a:extLst>
          </p:cNvPr>
          <p:cNvSpPr/>
          <p:nvPr/>
        </p:nvSpPr>
        <p:spPr>
          <a:xfrm rot="18887035">
            <a:off x="8194090" y="2014332"/>
            <a:ext cx="337352" cy="541538"/>
          </a:xfrm>
          <a:prstGeom prst="upArrow">
            <a:avLst>
              <a:gd name="adj1" fmla="val 31350"/>
              <a:gd name="adj2" fmla="val 101033"/>
            </a:avLst>
          </a:prstGeom>
          <a:solidFill>
            <a:srgbClr val="EA46B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箭號: 上彎 8">
            <a:extLst>
              <a:ext uri="{FF2B5EF4-FFF2-40B4-BE49-F238E27FC236}">
                <a16:creationId xmlns:a16="http://schemas.microsoft.com/office/drawing/2014/main" id="{81568BDA-01AF-45D3-88DF-DAE12395AA66}"/>
              </a:ext>
            </a:extLst>
          </p:cNvPr>
          <p:cNvSpPr/>
          <p:nvPr/>
        </p:nvSpPr>
        <p:spPr>
          <a:xfrm rot="16200000" flipH="1">
            <a:off x="3125400" y="2466433"/>
            <a:ext cx="287349" cy="292063"/>
          </a:xfrm>
          <a:prstGeom prst="bentUpArrow">
            <a:avLst>
              <a:gd name="adj1" fmla="val 8827"/>
              <a:gd name="adj2" fmla="val 12940"/>
              <a:gd name="adj3" fmla="val 3706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3" name="圖片 102">
            <a:extLst>
              <a:ext uri="{FF2B5EF4-FFF2-40B4-BE49-F238E27FC236}">
                <a16:creationId xmlns:a16="http://schemas.microsoft.com/office/drawing/2014/main" id="{AA75942B-A96F-4119-B899-5DE7284275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3170" y="3556350"/>
            <a:ext cx="7452062" cy="26863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4" name="圖片 103">
            <a:extLst>
              <a:ext uri="{FF2B5EF4-FFF2-40B4-BE49-F238E27FC236}">
                <a16:creationId xmlns:a16="http://schemas.microsoft.com/office/drawing/2014/main" id="{A6D3A89C-32A2-4163-845D-9A0981EBD0E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75618"/>
          <a:stretch/>
        </p:blipFill>
        <p:spPr>
          <a:xfrm>
            <a:off x="10659716" y="6366768"/>
            <a:ext cx="1408688" cy="420210"/>
          </a:xfrm>
          <a:prstGeom prst="rect">
            <a:avLst/>
          </a:prstGeom>
        </p:spPr>
      </p:pic>
      <p:sp>
        <p:nvSpPr>
          <p:cNvPr id="105" name="矩形 104">
            <a:extLst>
              <a:ext uri="{FF2B5EF4-FFF2-40B4-BE49-F238E27FC236}">
                <a16:creationId xmlns:a16="http://schemas.microsoft.com/office/drawing/2014/main" id="{1D81D65B-DC33-42E5-92A2-2B48931650DB}"/>
              </a:ext>
            </a:extLst>
          </p:cNvPr>
          <p:cNvSpPr/>
          <p:nvPr/>
        </p:nvSpPr>
        <p:spPr>
          <a:xfrm>
            <a:off x="11452194" y="6576873"/>
            <a:ext cx="319596" cy="210105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59407" y="2345017"/>
            <a:ext cx="1041736" cy="501089"/>
          </a:xfrm>
          <a:prstGeom prst="rect">
            <a:avLst/>
          </a:prstGeom>
        </p:spPr>
      </p:pic>
      <p:sp>
        <p:nvSpPr>
          <p:cNvPr id="12" name="文字方塊 11"/>
          <p:cNvSpPr txBox="1"/>
          <p:nvPr/>
        </p:nvSpPr>
        <p:spPr>
          <a:xfrm>
            <a:off x="1701380" y="2087729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0" dirty="0"/>
              <a:t>I</a:t>
            </a:r>
            <a:endParaRPr lang="zh-TW" altLang="en-US" sz="60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79469" y="5577526"/>
            <a:ext cx="381053" cy="476316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59407" y="2878610"/>
            <a:ext cx="1724266" cy="1676634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9"/>
          <a:srcRect b="47403"/>
          <a:stretch/>
        </p:blipFill>
        <p:spPr>
          <a:xfrm>
            <a:off x="1859407" y="2878610"/>
            <a:ext cx="1705213" cy="1573317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501426" y="5620394"/>
            <a:ext cx="400106" cy="390580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11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177020" y="4828892"/>
            <a:ext cx="780529" cy="363216"/>
          </a:xfrm>
          <a:prstGeom prst="rect">
            <a:avLst/>
          </a:prstGeom>
        </p:spPr>
      </p:pic>
      <p:sp>
        <p:nvSpPr>
          <p:cNvPr id="16" name="矩形 15">
            <a:extLst>
              <a:ext uri="{FF2B5EF4-FFF2-40B4-BE49-F238E27FC236}">
                <a16:creationId xmlns:a16="http://schemas.microsoft.com/office/drawing/2014/main" id="{12976225-DDE9-4D6D-AC61-9A074C6A290A}"/>
              </a:ext>
            </a:extLst>
          </p:cNvPr>
          <p:cNvSpPr/>
          <p:nvPr/>
        </p:nvSpPr>
        <p:spPr>
          <a:xfrm>
            <a:off x="9634625" y="5530622"/>
            <a:ext cx="156004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28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lang="en-US" altLang="zh-TW" sz="28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 </a:t>
            </a:r>
            <a:r>
              <a:rPr lang="zh-TW" altLang="en-US" sz="28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次按</a:t>
            </a:r>
            <a:endParaRPr lang="zh-TW" altLang="en-US" sz="2800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927771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000">
        <p159:morph option="byObject"/>
      </p:transition>
    </mc:Choice>
    <mc:Fallback xmlns="">
      <p:transition spd="slow" advClick="0" advTm="100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3A53A77D-35BD-49BA-BDD0-28B75AB537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4343" y="346229"/>
            <a:ext cx="11249717" cy="5797775"/>
          </a:xfrm>
          <a:prstGeom prst="rect">
            <a:avLst/>
          </a:prstGeom>
        </p:spPr>
      </p:pic>
      <p:sp>
        <p:nvSpPr>
          <p:cNvPr id="7" name="箭號: 向上 6">
            <a:extLst>
              <a:ext uri="{FF2B5EF4-FFF2-40B4-BE49-F238E27FC236}">
                <a16:creationId xmlns:a16="http://schemas.microsoft.com/office/drawing/2014/main" id="{20E42637-D8D8-4DAD-9853-CC25389ECAA7}"/>
              </a:ext>
            </a:extLst>
          </p:cNvPr>
          <p:cNvSpPr/>
          <p:nvPr/>
        </p:nvSpPr>
        <p:spPr>
          <a:xfrm rot="18887035">
            <a:off x="8194090" y="2014332"/>
            <a:ext cx="337352" cy="541538"/>
          </a:xfrm>
          <a:prstGeom prst="upArrow">
            <a:avLst>
              <a:gd name="adj1" fmla="val 31350"/>
              <a:gd name="adj2" fmla="val 101033"/>
            </a:avLst>
          </a:prstGeom>
          <a:solidFill>
            <a:srgbClr val="EA46B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箭號: 上彎 8">
            <a:extLst>
              <a:ext uri="{FF2B5EF4-FFF2-40B4-BE49-F238E27FC236}">
                <a16:creationId xmlns:a16="http://schemas.microsoft.com/office/drawing/2014/main" id="{81568BDA-01AF-45D3-88DF-DAE12395AA66}"/>
              </a:ext>
            </a:extLst>
          </p:cNvPr>
          <p:cNvSpPr/>
          <p:nvPr/>
        </p:nvSpPr>
        <p:spPr>
          <a:xfrm rot="16200000" flipH="1">
            <a:off x="3125400" y="2466433"/>
            <a:ext cx="287349" cy="292063"/>
          </a:xfrm>
          <a:prstGeom prst="bentUpArrow">
            <a:avLst>
              <a:gd name="adj1" fmla="val 8827"/>
              <a:gd name="adj2" fmla="val 12940"/>
              <a:gd name="adj3" fmla="val 3706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3" name="圖片 102">
            <a:extLst>
              <a:ext uri="{FF2B5EF4-FFF2-40B4-BE49-F238E27FC236}">
                <a16:creationId xmlns:a16="http://schemas.microsoft.com/office/drawing/2014/main" id="{AA75942B-A96F-4119-B899-5DE7284275C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13170" y="3556350"/>
            <a:ext cx="7452062" cy="26863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4" name="圖片 103">
            <a:extLst>
              <a:ext uri="{FF2B5EF4-FFF2-40B4-BE49-F238E27FC236}">
                <a16:creationId xmlns:a16="http://schemas.microsoft.com/office/drawing/2014/main" id="{A6D3A89C-32A2-4163-845D-9A0981EBD0E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75618"/>
          <a:stretch/>
        </p:blipFill>
        <p:spPr>
          <a:xfrm>
            <a:off x="10659716" y="6366768"/>
            <a:ext cx="1408688" cy="420210"/>
          </a:xfrm>
          <a:prstGeom prst="rect">
            <a:avLst/>
          </a:prstGeom>
        </p:spPr>
      </p:pic>
      <p:sp>
        <p:nvSpPr>
          <p:cNvPr id="105" name="矩形 104">
            <a:extLst>
              <a:ext uri="{FF2B5EF4-FFF2-40B4-BE49-F238E27FC236}">
                <a16:creationId xmlns:a16="http://schemas.microsoft.com/office/drawing/2014/main" id="{1D81D65B-DC33-42E5-92A2-2B48931650DB}"/>
              </a:ext>
            </a:extLst>
          </p:cNvPr>
          <p:cNvSpPr/>
          <p:nvPr/>
        </p:nvSpPr>
        <p:spPr>
          <a:xfrm>
            <a:off x="11452194" y="6576873"/>
            <a:ext cx="319596" cy="210105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59407" y="2345017"/>
            <a:ext cx="1041736" cy="501089"/>
          </a:xfrm>
          <a:prstGeom prst="rect">
            <a:avLst/>
          </a:prstGeom>
        </p:spPr>
      </p:pic>
      <p:sp>
        <p:nvSpPr>
          <p:cNvPr id="12" name="文字方塊 11"/>
          <p:cNvSpPr txBox="1"/>
          <p:nvPr/>
        </p:nvSpPr>
        <p:spPr>
          <a:xfrm>
            <a:off x="1701380" y="2087729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0" dirty="0"/>
              <a:t>I</a:t>
            </a:r>
            <a:endParaRPr lang="zh-TW" altLang="en-US" sz="60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079469" y="5577526"/>
            <a:ext cx="381053" cy="476316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59407" y="2878610"/>
            <a:ext cx="1724266" cy="1676634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11"/>
          <a:srcRect b="47403"/>
          <a:stretch/>
        </p:blipFill>
        <p:spPr>
          <a:xfrm>
            <a:off x="1859407" y="2878610"/>
            <a:ext cx="1705213" cy="1573317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501426" y="5620394"/>
            <a:ext cx="400106" cy="390580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13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50574" y="4771505"/>
            <a:ext cx="1028895" cy="478792"/>
          </a:xfrm>
          <a:prstGeom prst="rect">
            <a:avLst/>
          </a:prstGeom>
        </p:spPr>
      </p:pic>
      <p:pic>
        <p:nvPicPr>
          <p:cNvPr id="16" name="enter">
            <a:hlinkClick r:id="" action="ppaction://media"/>
            <a:extLst>
              <a:ext uri="{FF2B5EF4-FFF2-40B4-BE49-F238E27FC236}">
                <a16:creationId xmlns:a16="http://schemas.microsoft.com/office/drawing/2014/main" id="{7718B81E-ED8F-451A-B730-CFF5563E437A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178830" y="4298320"/>
            <a:ext cx="609600" cy="609600"/>
          </a:xfrm>
          <a:prstGeom prst="rect">
            <a:avLst/>
          </a:prstGeom>
        </p:spPr>
      </p:pic>
      <p:sp>
        <p:nvSpPr>
          <p:cNvPr id="17" name="矩形 16">
            <a:extLst>
              <a:ext uri="{FF2B5EF4-FFF2-40B4-BE49-F238E27FC236}">
                <a16:creationId xmlns:a16="http://schemas.microsoft.com/office/drawing/2014/main" id="{72FB41D3-C397-4835-A5F3-F2EBFD215E89}"/>
              </a:ext>
            </a:extLst>
          </p:cNvPr>
          <p:cNvSpPr/>
          <p:nvPr/>
        </p:nvSpPr>
        <p:spPr>
          <a:xfrm>
            <a:off x="9634625" y="5530622"/>
            <a:ext cx="156004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28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lang="en-US" altLang="zh-TW" sz="28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 </a:t>
            </a:r>
            <a:r>
              <a:rPr lang="zh-TW" altLang="en-US" sz="28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次按</a:t>
            </a:r>
            <a:endParaRPr lang="zh-TW" altLang="en-US" sz="2800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297844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2000">
        <p159:morph option="byObject"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68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remove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3A53A77D-35BD-49BA-BDD0-28B75AB537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4343" y="346229"/>
            <a:ext cx="11249717" cy="5797775"/>
          </a:xfrm>
          <a:prstGeom prst="rect">
            <a:avLst/>
          </a:prstGeom>
        </p:spPr>
      </p:pic>
      <p:sp>
        <p:nvSpPr>
          <p:cNvPr id="7" name="箭號: 向上 6">
            <a:extLst>
              <a:ext uri="{FF2B5EF4-FFF2-40B4-BE49-F238E27FC236}">
                <a16:creationId xmlns:a16="http://schemas.microsoft.com/office/drawing/2014/main" id="{20E42637-D8D8-4DAD-9853-CC25389ECAA7}"/>
              </a:ext>
            </a:extLst>
          </p:cNvPr>
          <p:cNvSpPr/>
          <p:nvPr/>
        </p:nvSpPr>
        <p:spPr>
          <a:xfrm rot="18887035">
            <a:off x="8194090" y="2014332"/>
            <a:ext cx="337352" cy="541538"/>
          </a:xfrm>
          <a:prstGeom prst="upArrow">
            <a:avLst>
              <a:gd name="adj1" fmla="val 31350"/>
              <a:gd name="adj2" fmla="val 101033"/>
            </a:avLst>
          </a:prstGeom>
          <a:solidFill>
            <a:srgbClr val="EA46B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箭號: 上彎 8">
            <a:extLst>
              <a:ext uri="{FF2B5EF4-FFF2-40B4-BE49-F238E27FC236}">
                <a16:creationId xmlns:a16="http://schemas.microsoft.com/office/drawing/2014/main" id="{81568BDA-01AF-45D3-88DF-DAE12395AA66}"/>
              </a:ext>
            </a:extLst>
          </p:cNvPr>
          <p:cNvSpPr/>
          <p:nvPr/>
        </p:nvSpPr>
        <p:spPr>
          <a:xfrm rot="16200000" flipH="1">
            <a:off x="3125400" y="2466433"/>
            <a:ext cx="287349" cy="292063"/>
          </a:xfrm>
          <a:prstGeom prst="bentUpArrow">
            <a:avLst>
              <a:gd name="adj1" fmla="val 8827"/>
              <a:gd name="adj2" fmla="val 12940"/>
              <a:gd name="adj3" fmla="val 3706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3" name="圖片 102">
            <a:extLst>
              <a:ext uri="{FF2B5EF4-FFF2-40B4-BE49-F238E27FC236}">
                <a16:creationId xmlns:a16="http://schemas.microsoft.com/office/drawing/2014/main" id="{AA75942B-A96F-4119-B899-5DE7284275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3170" y="3556350"/>
            <a:ext cx="7452062" cy="26863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4" name="圖片 103">
            <a:extLst>
              <a:ext uri="{FF2B5EF4-FFF2-40B4-BE49-F238E27FC236}">
                <a16:creationId xmlns:a16="http://schemas.microsoft.com/office/drawing/2014/main" id="{A6D3A89C-32A2-4163-845D-9A0981EBD0E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75618"/>
          <a:stretch/>
        </p:blipFill>
        <p:spPr>
          <a:xfrm>
            <a:off x="10659716" y="6366768"/>
            <a:ext cx="1408688" cy="420210"/>
          </a:xfrm>
          <a:prstGeom prst="rect">
            <a:avLst/>
          </a:prstGeom>
        </p:spPr>
      </p:pic>
      <p:sp>
        <p:nvSpPr>
          <p:cNvPr id="105" name="矩形 104">
            <a:extLst>
              <a:ext uri="{FF2B5EF4-FFF2-40B4-BE49-F238E27FC236}">
                <a16:creationId xmlns:a16="http://schemas.microsoft.com/office/drawing/2014/main" id="{1D81D65B-DC33-42E5-92A2-2B48931650DB}"/>
              </a:ext>
            </a:extLst>
          </p:cNvPr>
          <p:cNvSpPr/>
          <p:nvPr/>
        </p:nvSpPr>
        <p:spPr>
          <a:xfrm>
            <a:off x="11452194" y="6576873"/>
            <a:ext cx="319596" cy="210105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1701380" y="2087729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0" dirty="0"/>
              <a:t>I</a:t>
            </a:r>
            <a:endParaRPr lang="zh-TW" altLang="en-US" sz="60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79469" y="5577526"/>
            <a:ext cx="381053" cy="476316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01426" y="5620394"/>
            <a:ext cx="400106" cy="39058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13555" y="2319073"/>
            <a:ext cx="934788" cy="552974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77020" y="4828892"/>
            <a:ext cx="780529" cy="363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2641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000">
        <p159:morph option="byObject"/>
      </p:transition>
    </mc:Choice>
    <mc:Fallback xmlns="">
      <p:transition spd="slow" advClick="0" advTm="1000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3A53A77D-35BD-49BA-BDD0-28B75AB537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4343" y="346229"/>
            <a:ext cx="11249717" cy="5797775"/>
          </a:xfrm>
          <a:prstGeom prst="rect">
            <a:avLst/>
          </a:prstGeom>
        </p:spPr>
      </p:pic>
      <p:sp>
        <p:nvSpPr>
          <p:cNvPr id="7" name="箭號: 向上 6">
            <a:extLst>
              <a:ext uri="{FF2B5EF4-FFF2-40B4-BE49-F238E27FC236}">
                <a16:creationId xmlns:a16="http://schemas.microsoft.com/office/drawing/2014/main" id="{20E42637-D8D8-4DAD-9853-CC25389ECAA7}"/>
              </a:ext>
            </a:extLst>
          </p:cNvPr>
          <p:cNvSpPr/>
          <p:nvPr/>
        </p:nvSpPr>
        <p:spPr>
          <a:xfrm rot="18887035">
            <a:off x="8194090" y="2014332"/>
            <a:ext cx="337352" cy="541538"/>
          </a:xfrm>
          <a:prstGeom prst="upArrow">
            <a:avLst>
              <a:gd name="adj1" fmla="val 31350"/>
              <a:gd name="adj2" fmla="val 101033"/>
            </a:avLst>
          </a:prstGeom>
          <a:solidFill>
            <a:srgbClr val="EA46B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箭號: 上彎 8">
            <a:extLst>
              <a:ext uri="{FF2B5EF4-FFF2-40B4-BE49-F238E27FC236}">
                <a16:creationId xmlns:a16="http://schemas.microsoft.com/office/drawing/2014/main" id="{81568BDA-01AF-45D3-88DF-DAE12395AA66}"/>
              </a:ext>
            </a:extLst>
          </p:cNvPr>
          <p:cNvSpPr/>
          <p:nvPr/>
        </p:nvSpPr>
        <p:spPr>
          <a:xfrm rot="16200000" flipH="1">
            <a:off x="3125400" y="2466433"/>
            <a:ext cx="287349" cy="292063"/>
          </a:xfrm>
          <a:prstGeom prst="bentUpArrow">
            <a:avLst>
              <a:gd name="adj1" fmla="val 8827"/>
              <a:gd name="adj2" fmla="val 12940"/>
              <a:gd name="adj3" fmla="val 3706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3" name="圖片 102">
            <a:extLst>
              <a:ext uri="{FF2B5EF4-FFF2-40B4-BE49-F238E27FC236}">
                <a16:creationId xmlns:a16="http://schemas.microsoft.com/office/drawing/2014/main" id="{AA75942B-A96F-4119-B899-5DE7284275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3170" y="3556350"/>
            <a:ext cx="7452062" cy="26863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4" name="圖片 103">
            <a:extLst>
              <a:ext uri="{FF2B5EF4-FFF2-40B4-BE49-F238E27FC236}">
                <a16:creationId xmlns:a16="http://schemas.microsoft.com/office/drawing/2014/main" id="{A6D3A89C-32A2-4163-845D-9A0981EBD0E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75618"/>
          <a:stretch/>
        </p:blipFill>
        <p:spPr>
          <a:xfrm>
            <a:off x="10659716" y="6366768"/>
            <a:ext cx="1408688" cy="420210"/>
          </a:xfrm>
          <a:prstGeom prst="rect">
            <a:avLst/>
          </a:prstGeom>
        </p:spPr>
      </p:pic>
      <p:sp>
        <p:nvSpPr>
          <p:cNvPr id="105" name="矩形 104">
            <a:extLst>
              <a:ext uri="{FF2B5EF4-FFF2-40B4-BE49-F238E27FC236}">
                <a16:creationId xmlns:a16="http://schemas.microsoft.com/office/drawing/2014/main" id="{1D81D65B-DC33-42E5-92A2-2B48931650DB}"/>
              </a:ext>
            </a:extLst>
          </p:cNvPr>
          <p:cNvSpPr/>
          <p:nvPr/>
        </p:nvSpPr>
        <p:spPr>
          <a:xfrm>
            <a:off x="11452194" y="6576873"/>
            <a:ext cx="319596" cy="210105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1701380" y="2087729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0" dirty="0"/>
              <a:t>I</a:t>
            </a:r>
            <a:endParaRPr lang="zh-TW" altLang="en-US" sz="60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79469" y="5577526"/>
            <a:ext cx="381053" cy="476316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01426" y="5620394"/>
            <a:ext cx="400106" cy="39058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13555" y="2319073"/>
            <a:ext cx="934788" cy="552974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77020" y="4828892"/>
            <a:ext cx="780529" cy="363216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9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177020" y="4828892"/>
            <a:ext cx="780529" cy="363216"/>
          </a:xfrm>
          <a:prstGeom prst="rect">
            <a:avLst/>
          </a:prstGeom>
        </p:spPr>
      </p:pic>
      <p:sp>
        <p:nvSpPr>
          <p:cNvPr id="14" name="矩形 13">
            <a:extLst>
              <a:ext uri="{FF2B5EF4-FFF2-40B4-BE49-F238E27FC236}">
                <a16:creationId xmlns:a16="http://schemas.microsoft.com/office/drawing/2014/main" id="{74418127-AAD3-4F43-8B1F-08C47C977D24}"/>
              </a:ext>
            </a:extLst>
          </p:cNvPr>
          <p:cNvSpPr/>
          <p:nvPr/>
        </p:nvSpPr>
        <p:spPr>
          <a:xfrm>
            <a:off x="9634625" y="5530622"/>
            <a:ext cx="15600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28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lang="en-US" altLang="zh-TW" sz="28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2 </a:t>
            </a:r>
            <a:r>
              <a:rPr lang="zh-TW" altLang="en-US" sz="28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次按</a:t>
            </a:r>
            <a:endParaRPr lang="zh-TW" altLang="en-US" sz="2800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056480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000">
        <p159:morph option="byObject"/>
      </p:transition>
    </mc:Choice>
    <mc:Fallback xmlns="">
      <p:transition spd="slow" advClick="0" advTm="1000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3A53A77D-35BD-49BA-BDD0-28B75AB537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4343" y="346229"/>
            <a:ext cx="11249717" cy="5797775"/>
          </a:xfrm>
          <a:prstGeom prst="rect">
            <a:avLst/>
          </a:prstGeom>
        </p:spPr>
      </p:pic>
      <p:sp>
        <p:nvSpPr>
          <p:cNvPr id="7" name="箭號: 向上 6">
            <a:extLst>
              <a:ext uri="{FF2B5EF4-FFF2-40B4-BE49-F238E27FC236}">
                <a16:creationId xmlns:a16="http://schemas.microsoft.com/office/drawing/2014/main" id="{20E42637-D8D8-4DAD-9853-CC25389ECAA7}"/>
              </a:ext>
            </a:extLst>
          </p:cNvPr>
          <p:cNvSpPr/>
          <p:nvPr/>
        </p:nvSpPr>
        <p:spPr>
          <a:xfrm rot="18887035">
            <a:off x="8194090" y="2014332"/>
            <a:ext cx="337352" cy="541538"/>
          </a:xfrm>
          <a:prstGeom prst="upArrow">
            <a:avLst>
              <a:gd name="adj1" fmla="val 31350"/>
              <a:gd name="adj2" fmla="val 101033"/>
            </a:avLst>
          </a:prstGeom>
          <a:solidFill>
            <a:srgbClr val="EA46B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箭號: 上彎 8">
            <a:extLst>
              <a:ext uri="{FF2B5EF4-FFF2-40B4-BE49-F238E27FC236}">
                <a16:creationId xmlns:a16="http://schemas.microsoft.com/office/drawing/2014/main" id="{81568BDA-01AF-45D3-88DF-DAE12395AA66}"/>
              </a:ext>
            </a:extLst>
          </p:cNvPr>
          <p:cNvSpPr/>
          <p:nvPr/>
        </p:nvSpPr>
        <p:spPr>
          <a:xfrm rot="16200000" flipH="1">
            <a:off x="3125400" y="2466433"/>
            <a:ext cx="287349" cy="292063"/>
          </a:xfrm>
          <a:prstGeom prst="bentUpArrow">
            <a:avLst>
              <a:gd name="adj1" fmla="val 8827"/>
              <a:gd name="adj2" fmla="val 12940"/>
              <a:gd name="adj3" fmla="val 3706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3" name="圖片 102">
            <a:extLst>
              <a:ext uri="{FF2B5EF4-FFF2-40B4-BE49-F238E27FC236}">
                <a16:creationId xmlns:a16="http://schemas.microsoft.com/office/drawing/2014/main" id="{AA75942B-A96F-4119-B899-5DE7284275C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13170" y="3556350"/>
            <a:ext cx="7452062" cy="26863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4" name="圖片 103">
            <a:extLst>
              <a:ext uri="{FF2B5EF4-FFF2-40B4-BE49-F238E27FC236}">
                <a16:creationId xmlns:a16="http://schemas.microsoft.com/office/drawing/2014/main" id="{A6D3A89C-32A2-4163-845D-9A0981EBD0E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75618"/>
          <a:stretch/>
        </p:blipFill>
        <p:spPr>
          <a:xfrm>
            <a:off x="10659716" y="6366768"/>
            <a:ext cx="1408688" cy="420210"/>
          </a:xfrm>
          <a:prstGeom prst="rect">
            <a:avLst/>
          </a:prstGeom>
        </p:spPr>
      </p:pic>
      <p:sp>
        <p:nvSpPr>
          <p:cNvPr id="105" name="矩形 104">
            <a:extLst>
              <a:ext uri="{FF2B5EF4-FFF2-40B4-BE49-F238E27FC236}">
                <a16:creationId xmlns:a16="http://schemas.microsoft.com/office/drawing/2014/main" id="{1D81D65B-DC33-42E5-92A2-2B48931650DB}"/>
              </a:ext>
            </a:extLst>
          </p:cNvPr>
          <p:cNvSpPr/>
          <p:nvPr/>
        </p:nvSpPr>
        <p:spPr>
          <a:xfrm>
            <a:off x="11452194" y="6576873"/>
            <a:ext cx="319596" cy="210105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1701380" y="2087729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0" dirty="0"/>
              <a:t>I</a:t>
            </a:r>
            <a:endParaRPr lang="zh-TW" altLang="en-US" sz="60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79469" y="5577526"/>
            <a:ext cx="381053" cy="476316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01426" y="5620394"/>
            <a:ext cx="400106" cy="39058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913555" y="2319073"/>
            <a:ext cx="934788" cy="552974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77020" y="4828892"/>
            <a:ext cx="780529" cy="363216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11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96298" y="4777859"/>
            <a:ext cx="983171" cy="457515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3299077" y="1422352"/>
            <a:ext cx="488024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按</a:t>
            </a:r>
            <a:r>
              <a:rPr lang="en-US" altLang="zh-TW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【Enter】</a:t>
            </a:r>
            <a:r>
              <a:rPr lang="zh-TW" alt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確定打進字</a:t>
            </a:r>
          </a:p>
        </p:txBody>
      </p:sp>
      <p:pic>
        <p:nvPicPr>
          <p:cNvPr id="17" name="enter">
            <a:hlinkClick r:id="" action="ppaction://media"/>
            <a:extLst>
              <a:ext uri="{FF2B5EF4-FFF2-40B4-BE49-F238E27FC236}">
                <a16:creationId xmlns:a16="http://schemas.microsoft.com/office/drawing/2014/main" id="{81C2B4F4-BB8F-47C1-9271-C21849C9B2D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2"/>
          <a:stretch>
            <a:fillRect/>
          </a:stretch>
        </p:blipFill>
        <p:spPr>
          <a:xfrm>
            <a:off x="6832694" y="2415471"/>
            <a:ext cx="609600" cy="609600"/>
          </a:xfrm>
          <a:prstGeom prst="rect">
            <a:avLst/>
          </a:prstGeom>
        </p:spPr>
      </p:pic>
      <p:sp>
        <p:nvSpPr>
          <p:cNvPr id="18" name="矩形 17">
            <a:extLst>
              <a:ext uri="{FF2B5EF4-FFF2-40B4-BE49-F238E27FC236}">
                <a16:creationId xmlns:a16="http://schemas.microsoft.com/office/drawing/2014/main" id="{EC707978-63EF-4763-856B-B5D4C3B2681E}"/>
              </a:ext>
            </a:extLst>
          </p:cNvPr>
          <p:cNvSpPr/>
          <p:nvPr/>
        </p:nvSpPr>
        <p:spPr>
          <a:xfrm>
            <a:off x="9634625" y="5530622"/>
            <a:ext cx="15600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28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lang="en-US" altLang="zh-TW" sz="28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2 </a:t>
            </a:r>
            <a:r>
              <a:rPr lang="zh-TW" altLang="en-US" sz="28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次按</a:t>
            </a:r>
            <a:endParaRPr lang="zh-TW" altLang="en-US" sz="2800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537655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2500">
        <p159:morph option="byObject"/>
      </p:transition>
    </mc:Choice>
    <mc:Fallback xmlns="">
      <p:transition spd="slow" advClick="0" advTm="25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68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remove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3A53A77D-35BD-49BA-BDD0-28B75AB537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4343" y="346229"/>
            <a:ext cx="11249717" cy="5797775"/>
          </a:xfrm>
          <a:prstGeom prst="rect">
            <a:avLst/>
          </a:prstGeom>
        </p:spPr>
      </p:pic>
      <p:sp>
        <p:nvSpPr>
          <p:cNvPr id="7" name="箭號: 向上 6">
            <a:extLst>
              <a:ext uri="{FF2B5EF4-FFF2-40B4-BE49-F238E27FC236}">
                <a16:creationId xmlns:a16="http://schemas.microsoft.com/office/drawing/2014/main" id="{20E42637-D8D8-4DAD-9853-CC25389ECAA7}"/>
              </a:ext>
            </a:extLst>
          </p:cNvPr>
          <p:cNvSpPr/>
          <p:nvPr/>
        </p:nvSpPr>
        <p:spPr>
          <a:xfrm rot="18887035">
            <a:off x="8194090" y="2014332"/>
            <a:ext cx="337352" cy="541538"/>
          </a:xfrm>
          <a:prstGeom prst="upArrow">
            <a:avLst>
              <a:gd name="adj1" fmla="val 31350"/>
              <a:gd name="adj2" fmla="val 101033"/>
            </a:avLst>
          </a:prstGeom>
          <a:solidFill>
            <a:srgbClr val="EA46B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箭號: 上彎 8">
            <a:extLst>
              <a:ext uri="{FF2B5EF4-FFF2-40B4-BE49-F238E27FC236}">
                <a16:creationId xmlns:a16="http://schemas.microsoft.com/office/drawing/2014/main" id="{81568BDA-01AF-45D3-88DF-DAE12395AA66}"/>
              </a:ext>
            </a:extLst>
          </p:cNvPr>
          <p:cNvSpPr/>
          <p:nvPr/>
        </p:nvSpPr>
        <p:spPr>
          <a:xfrm rot="16200000" flipH="1">
            <a:off x="3125400" y="2466433"/>
            <a:ext cx="287349" cy="292063"/>
          </a:xfrm>
          <a:prstGeom prst="bentUpArrow">
            <a:avLst>
              <a:gd name="adj1" fmla="val 8827"/>
              <a:gd name="adj2" fmla="val 12940"/>
              <a:gd name="adj3" fmla="val 3706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3" name="圖片 102">
            <a:extLst>
              <a:ext uri="{FF2B5EF4-FFF2-40B4-BE49-F238E27FC236}">
                <a16:creationId xmlns:a16="http://schemas.microsoft.com/office/drawing/2014/main" id="{AA75942B-A96F-4119-B899-5DE7284275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3170" y="3556350"/>
            <a:ext cx="7452062" cy="26863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4" name="圖片 103">
            <a:extLst>
              <a:ext uri="{FF2B5EF4-FFF2-40B4-BE49-F238E27FC236}">
                <a16:creationId xmlns:a16="http://schemas.microsoft.com/office/drawing/2014/main" id="{A6D3A89C-32A2-4163-845D-9A0981EBD0E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75618"/>
          <a:stretch/>
        </p:blipFill>
        <p:spPr>
          <a:xfrm>
            <a:off x="10659716" y="6366768"/>
            <a:ext cx="1408688" cy="420210"/>
          </a:xfrm>
          <a:prstGeom prst="rect">
            <a:avLst/>
          </a:prstGeom>
        </p:spPr>
      </p:pic>
      <p:sp>
        <p:nvSpPr>
          <p:cNvPr id="105" name="矩形 104">
            <a:extLst>
              <a:ext uri="{FF2B5EF4-FFF2-40B4-BE49-F238E27FC236}">
                <a16:creationId xmlns:a16="http://schemas.microsoft.com/office/drawing/2014/main" id="{1D81D65B-DC33-42E5-92A2-2B48931650DB}"/>
              </a:ext>
            </a:extLst>
          </p:cNvPr>
          <p:cNvSpPr/>
          <p:nvPr/>
        </p:nvSpPr>
        <p:spPr>
          <a:xfrm>
            <a:off x="11452194" y="6576873"/>
            <a:ext cx="319596" cy="210105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2744413" y="2104632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0" dirty="0"/>
              <a:t>I</a:t>
            </a:r>
            <a:endParaRPr lang="zh-TW" altLang="en-US" sz="60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79469" y="5577526"/>
            <a:ext cx="381053" cy="476316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01426" y="5620394"/>
            <a:ext cx="400106" cy="390580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77020" y="4828892"/>
            <a:ext cx="780529" cy="363216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13555" y="2364089"/>
            <a:ext cx="934788" cy="520811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3299077" y="1422352"/>
            <a:ext cx="488024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按</a:t>
            </a:r>
            <a:r>
              <a:rPr lang="en-US" altLang="zh-TW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【</a:t>
            </a:r>
            <a:r>
              <a:rPr lang="en-US" altLang="zh-TW" sz="36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Enter</a:t>
            </a:r>
            <a:r>
              <a:rPr lang="en-US" altLang="zh-TW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】</a:t>
            </a:r>
            <a:r>
              <a:rPr lang="zh-TW" alt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確定打進字</a:t>
            </a:r>
          </a:p>
        </p:txBody>
      </p:sp>
    </p:spTree>
    <p:extLst>
      <p:ext uri="{BB962C8B-B14F-4D97-AF65-F5344CB8AC3E}">
        <p14:creationId xmlns:p14="http://schemas.microsoft.com/office/powerpoint/2010/main" val="13463193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000">
        <p159:morph option="byObject"/>
      </p:transition>
    </mc:Choice>
    <mc:Fallback xmlns="">
      <p:transition spd="slow" advClick="0" advTm="1000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3A53A77D-35BD-49BA-BDD0-28B75AB537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4343" y="346229"/>
            <a:ext cx="11249717" cy="5797775"/>
          </a:xfrm>
          <a:prstGeom prst="rect">
            <a:avLst/>
          </a:prstGeom>
        </p:spPr>
      </p:pic>
      <p:sp>
        <p:nvSpPr>
          <p:cNvPr id="7" name="箭號: 向上 6">
            <a:extLst>
              <a:ext uri="{FF2B5EF4-FFF2-40B4-BE49-F238E27FC236}">
                <a16:creationId xmlns:a16="http://schemas.microsoft.com/office/drawing/2014/main" id="{20E42637-D8D8-4DAD-9853-CC25389ECAA7}"/>
              </a:ext>
            </a:extLst>
          </p:cNvPr>
          <p:cNvSpPr/>
          <p:nvPr/>
        </p:nvSpPr>
        <p:spPr>
          <a:xfrm rot="18887035">
            <a:off x="8194090" y="2014332"/>
            <a:ext cx="337352" cy="541538"/>
          </a:xfrm>
          <a:prstGeom prst="upArrow">
            <a:avLst>
              <a:gd name="adj1" fmla="val 31350"/>
              <a:gd name="adj2" fmla="val 101033"/>
            </a:avLst>
          </a:prstGeom>
          <a:solidFill>
            <a:srgbClr val="EA46B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箭號: 上彎 8">
            <a:extLst>
              <a:ext uri="{FF2B5EF4-FFF2-40B4-BE49-F238E27FC236}">
                <a16:creationId xmlns:a16="http://schemas.microsoft.com/office/drawing/2014/main" id="{81568BDA-01AF-45D3-88DF-DAE12395AA66}"/>
              </a:ext>
            </a:extLst>
          </p:cNvPr>
          <p:cNvSpPr/>
          <p:nvPr/>
        </p:nvSpPr>
        <p:spPr>
          <a:xfrm rot="16200000" flipH="1">
            <a:off x="3125400" y="2466433"/>
            <a:ext cx="287349" cy="292063"/>
          </a:xfrm>
          <a:prstGeom prst="bentUpArrow">
            <a:avLst>
              <a:gd name="adj1" fmla="val 8827"/>
              <a:gd name="adj2" fmla="val 12940"/>
              <a:gd name="adj3" fmla="val 3706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3" name="圖片 102">
            <a:extLst>
              <a:ext uri="{FF2B5EF4-FFF2-40B4-BE49-F238E27FC236}">
                <a16:creationId xmlns:a16="http://schemas.microsoft.com/office/drawing/2014/main" id="{AA75942B-A96F-4119-B899-5DE7284275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3170" y="3556350"/>
            <a:ext cx="7452062" cy="26863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4" name="圖片 103">
            <a:extLst>
              <a:ext uri="{FF2B5EF4-FFF2-40B4-BE49-F238E27FC236}">
                <a16:creationId xmlns:a16="http://schemas.microsoft.com/office/drawing/2014/main" id="{A6D3A89C-32A2-4163-845D-9A0981EBD0E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75618"/>
          <a:stretch/>
        </p:blipFill>
        <p:spPr>
          <a:xfrm>
            <a:off x="10659716" y="6366768"/>
            <a:ext cx="1408688" cy="420210"/>
          </a:xfrm>
          <a:prstGeom prst="rect">
            <a:avLst/>
          </a:prstGeom>
        </p:spPr>
      </p:pic>
      <p:sp>
        <p:nvSpPr>
          <p:cNvPr id="105" name="矩形 104">
            <a:extLst>
              <a:ext uri="{FF2B5EF4-FFF2-40B4-BE49-F238E27FC236}">
                <a16:creationId xmlns:a16="http://schemas.microsoft.com/office/drawing/2014/main" id="{1D81D65B-DC33-42E5-92A2-2B48931650DB}"/>
              </a:ext>
            </a:extLst>
          </p:cNvPr>
          <p:cNvSpPr/>
          <p:nvPr/>
        </p:nvSpPr>
        <p:spPr>
          <a:xfrm>
            <a:off x="11452194" y="6576873"/>
            <a:ext cx="319596" cy="210105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79469" y="5577526"/>
            <a:ext cx="381053" cy="476316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01426" y="5620394"/>
            <a:ext cx="400106" cy="390580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77020" y="4828892"/>
            <a:ext cx="780529" cy="363216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13555" y="2364089"/>
            <a:ext cx="934788" cy="520811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3186322" y="1422352"/>
            <a:ext cx="510575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按</a:t>
            </a:r>
            <a:r>
              <a:rPr lang="en-US" altLang="zh-TW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【</a:t>
            </a:r>
            <a:r>
              <a:rPr lang="en-US" altLang="zh-TW" sz="4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Enter</a:t>
            </a:r>
            <a:r>
              <a:rPr lang="en-US" altLang="zh-TW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】</a:t>
            </a:r>
            <a:r>
              <a:rPr lang="zh-TW" alt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確定打進字</a:t>
            </a:r>
          </a:p>
        </p:txBody>
      </p:sp>
      <p:sp>
        <p:nvSpPr>
          <p:cNvPr id="14" name="文字方塊 13"/>
          <p:cNvSpPr txBox="1"/>
          <p:nvPr/>
        </p:nvSpPr>
        <p:spPr>
          <a:xfrm>
            <a:off x="2744413" y="2104632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0" dirty="0"/>
              <a:t>I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1762519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000">
        <p159:morph option="byObject"/>
      </p:transition>
    </mc:Choice>
    <mc:Fallback xmlns="">
      <p:transition spd="slow" advClick="0" advTm="1000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3A53A77D-35BD-49BA-BDD0-28B75AB537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4343" y="346229"/>
            <a:ext cx="11249717" cy="5797775"/>
          </a:xfrm>
          <a:prstGeom prst="rect">
            <a:avLst/>
          </a:prstGeom>
        </p:spPr>
      </p:pic>
      <p:sp>
        <p:nvSpPr>
          <p:cNvPr id="7" name="箭號: 向上 6">
            <a:extLst>
              <a:ext uri="{FF2B5EF4-FFF2-40B4-BE49-F238E27FC236}">
                <a16:creationId xmlns:a16="http://schemas.microsoft.com/office/drawing/2014/main" id="{20E42637-D8D8-4DAD-9853-CC25389ECAA7}"/>
              </a:ext>
            </a:extLst>
          </p:cNvPr>
          <p:cNvSpPr/>
          <p:nvPr/>
        </p:nvSpPr>
        <p:spPr>
          <a:xfrm rot="18887035">
            <a:off x="8194090" y="2014332"/>
            <a:ext cx="337352" cy="541538"/>
          </a:xfrm>
          <a:prstGeom prst="upArrow">
            <a:avLst>
              <a:gd name="adj1" fmla="val 31350"/>
              <a:gd name="adj2" fmla="val 101033"/>
            </a:avLst>
          </a:prstGeom>
          <a:solidFill>
            <a:srgbClr val="EA46B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箭號: 上彎 8">
            <a:extLst>
              <a:ext uri="{FF2B5EF4-FFF2-40B4-BE49-F238E27FC236}">
                <a16:creationId xmlns:a16="http://schemas.microsoft.com/office/drawing/2014/main" id="{81568BDA-01AF-45D3-88DF-DAE12395AA66}"/>
              </a:ext>
            </a:extLst>
          </p:cNvPr>
          <p:cNvSpPr/>
          <p:nvPr/>
        </p:nvSpPr>
        <p:spPr>
          <a:xfrm rot="16200000" flipH="1">
            <a:off x="3125400" y="2466433"/>
            <a:ext cx="287349" cy="292063"/>
          </a:xfrm>
          <a:prstGeom prst="bentUpArrow">
            <a:avLst>
              <a:gd name="adj1" fmla="val 8827"/>
              <a:gd name="adj2" fmla="val 12940"/>
              <a:gd name="adj3" fmla="val 3706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4" name="圖片 103">
            <a:extLst>
              <a:ext uri="{FF2B5EF4-FFF2-40B4-BE49-F238E27FC236}">
                <a16:creationId xmlns:a16="http://schemas.microsoft.com/office/drawing/2014/main" id="{A6D3A89C-32A2-4163-845D-9A0981EBD0E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75618"/>
          <a:stretch/>
        </p:blipFill>
        <p:spPr>
          <a:xfrm>
            <a:off x="10659716" y="6366768"/>
            <a:ext cx="1408688" cy="420210"/>
          </a:xfrm>
          <a:prstGeom prst="rect">
            <a:avLst/>
          </a:prstGeom>
        </p:spPr>
      </p:pic>
      <p:sp>
        <p:nvSpPr>
          <p:cNvPr id="105" name="矩形 104">
            <a:extLst>
              <a:ext uri="{FF2B5EF4-FFF2-40B4-BE49-F238E27FC236}">
                <a16:creationId xmlns:a16="http://schemas.microsoft.com/office/drawing/2014/main" id="{1D81D65B-DC33-42E5-92A2-2B48931650DB}"/>
              </a:ext>
            </a:extLst>
          </p:cNvPr>
          <p:cNvSpPr/>
          <p:nvPr/>
        </p:nvSpPr>
        <p:spPr>
          <a:xfrm>
            <a:off x="11452194" y="6576873"/>
            <a:ext cx="319596" cy="210105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6" name="圖片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70022" y="3988013"/>
            <a:ext cx="2587527" cy="1204095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13555" y="2364089"/>
            <a:ext cx="934788" cy="520811"/>
          </a:xfrm>
          <a:prstGeom prst="rect">
            <a:avLst/>
          </a:prstGeom>
        </p:spPr>
      </p:pic>
      <p:sp>
        <p:nvSpPr>
          <p:cNvPr id="14" name="文字方塊 13"/>
          <p:cNvSpPr txBox="1"/>
          <p:nvPr/>
        </p:nvSpPr>
        <p:spPr>
          <a:xfrm>
            <a:off x="2744413" y="2104632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0" dirty="0"/>
              <a:t>I</a:t>
            </a:r>
            <a:endParaRPr lang="zh-TW" altLang="en-US" sz="60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6758247" y="4314305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挑字</a:t>
            </a:r>
          </a:p>
        </p:txBody>
      </p:sp>
      <p:sp>
        <p:nvSpPr>
          <p:cNvPr id="18" name="箭號: 上彎 8">
            <a:extLst>
              <a:ext uri="{FF2B5EF4-FFF2-40B4-BE49-F238E27FC236}">
                <a16:creationId xmlns:a16="http://schemas.microsoft.com/office/drawing/2014/main" id="{81568BDA-01AF-45D3-88DF-DAE12395AA66}"/>
              </a:ext>
            </a:extLst>
          </p:cNvPr>
          <p:cNvSpPr/>
          <p:nvPr/>
        </p:nvSpPr>
        <p:spPr>
          <a:xfrm rot="16200000" flipH="1">
            <a:off x="6172202" y="4534592"/>
            <a:ext cx="257694" cy="581893"/>
          </a:xfrm>
          <a:prstGeom prst="bentUpArrow">
            <a:avLst>
              <a:gd name="adj1" fmla="val 8827"/>
              <a:gd name="adj2" fmla="val 12940"/>
              <a:gd name="adj3" fmla="val 3706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" name="enter">
            <a:hlinkClick r:id="" action="ppaction://media"/>
            <a:extLst>
              <a:ext uri="{FF2B5EF4-FFF2-40B4-BE49-F238E27FC236}">
                <a16:creationId xmlns:a16="http://schemas.microsoft.com/office/drawing/2014/main" id="{D9C15104-D551-49EF-93D0-A7F63CA49A3F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9067800" y="421163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6266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6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remove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3A53A77D-35BD-49BA-BDD0-28B75AB537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4343" y="346229"/>
            <a:ext cx="11249717" cy="5797775"/>
          </a:xfrm>
          <a:prstGeom prst="rect">
            <a:avLst/>
          </a:prstGeom>
        </p:spPr>
      </p:pic>
      <p:sp>
        <p:nvSpPr>
          <p:cNvPr id="7" name="箭號: 向上 6">
            <a:extLst>
              <a:ext uri="{FF2B5EF4-FFF2-40B4-BE49-F238E27FC236}">
                <a16:creationId xmlns:a16="http://schemas.microsoft.com/office/drawing/2014/main" id="{20E42637-D8D8-4DAD-9853-CC25389ECAA7}"/>
              </a:ext>
            </a:extLst>
          </p:cNvPr>
          <p:cNvSpPr/>
          <p:nvPr/>
        </p:nvSpPr>
        <p:spPr>
          <a:xfrm rot="18887035">
            <a:off x="8194090" y="2014332"/>
            <a:ext cx="337352" cy="541538"/>
          </a:xfrm>
          <a:prstGeom prst="upArrow">
            <a:avLst>
              <a:gd name="adj1" fmla="val 31350"/>
              <a:gd name="adj2" fmla="val 101033"/>
            </a:avLst>
          </a:prstGeom>
          <a:solidFill>
            <a:srgbClr val="EA46B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箭號: 上彎 8">
            <a:extLst>
              <a:ext uri="{FF2B5EF4-FFF2-40B4-BE49-F238E27FC236}">
                <a16:creationId xmlns:a16="http://schemas.microsoft.com/office/drawing/2014/main" id="{81568BDA-01AF-45D3-88DF-DAE12395AA66}"/>
              </a:ext>
            </a:extLst>
          </p:cNvPr>
          <p:cNvSpPr/>
          <p:nvPr/>
        </p:nvSpPr>
        <p:spPr>
          <a:xfrm rot="16200000" flipH="1">
            <a:off x="3125400" y="2466433"/>
            <a:ext cx="287349" cy="292063"/>
          </a:xfrm>
          <a:prstGeom prst="bentUpArrow">
            <a:avLst>
              <a:gd name="adj1" fmla="val 8827"/>
              <a:gd name="adj2" fmla="val 12940"/>
              <a:gd name="adj3" fmla="val 3706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3" name="圖片 102">
            <a:extLst>
              <a:ext uri="{FF2B5EF4-FFF2-40B4-BE49-F238E27FC236}">
                <a16:creationId xmlns:a16="http://schemas.microsoft.com/office/drawing/2014/main" id="{AA75942B-A96F-4119-B899-5DE7284275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3170" y="3556350"/>
            <a:ext cx="7452062" cy="26863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4" name="圖片 103">
            <a:extLst>
              <a:ext uri="{FF2B5EF4-FFF2-40B4-BE49-F238E27FC236}">
                <a16:creationId xmlns:a16="http://schemas.microsoft.com/office/drawing/2014/main" id="{A6D3A89C-32A2-4163-845D-9A0981EBD0E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75618"/>
          <a:stretch/>
        </p:blipFill>
        <p:spPr>
          <a:xfrm>
            <a:off x="10659716" y="6366768"/>
            <a:ext cx="1408688" cy="420210"/>
          </a:xfrm>
          <a:prstGeom prst="rect">
            <a:avLst/>
          </a:prstGeom>
        </p:spPr>
      </p:pic>
      <p:sp>
        <p:nvSpPr>
          <p:cNvPr id="105" name="矩形 104">
            <a:extLst>
              <a:ext uri="{FF2B5EF4-FFF2-40B4-BE49-F238E27FC236}">
                <a16:creationId xmlns:a16="http://schemas.microsoft.com/office/drawing/2014/main" id="{1D81D65B-DC33-42E5-92A2-2B48931650DB}"/>
              </a:ext>
            </a:extLst>
          </p:cNvPr>
          <p:cNvSpPr/>
          <p:nvPr/>
        </p:nvSpPr>
        <p:spPr>
          <a:xfrm>
            <a:off x="11452194" y="6576873"/>
            <a:ext cx="319596" cy="210105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59407" y="2345017"/>
            <a:ext cx="1041736" cy="501089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2822778" y="2060293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0" dirty="0"/>
              <a:t>I</a:t>
            </a:r>
            <a:endParaRPr lang="zh-TW" altLang="en-US" sz="6000" dirty="0"/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79469" y="5577526"/>
            <a:ext cx="381053" cy="476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8704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000">
        <p159:morph option="byObject"/>
      </p:transition>
    </mc:Choice>
    <mc:Fallback xmlns="">
      <p:transition spd="slow" advClick="0" advTm="1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3A53A77D-35BD-49BA-BDD0-28B75AB537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4343" y="346229"/>
            <a:ext cx="11249717" cy="5797775"/>
          </a:xfrm>
          <a:prstGeom prst="rect">
            <a:avLst/>
          </a:prstGeom>
        </p:spPr>
      </p:pic>
      <p:sp>
        <p:nvSpPr>
          <p:cNvPr id="7" name="箭號: 向上 6">
            <a:extLst>
              <a:ext uri="{FF2B5EF4-FFF2-40B4-BE49-F238E27FC236}">
                <a16:creationId xmlns:a16="http://schemas.microsoft.com/office/drawing/2014/main" id="{20E42637-D8D8-4DAD-9853-CC25389ECAA7}"/>
              </a:ext>
            </a:extLst>
          </p:cNvPr>
          <p:cNvSpPr/>
          <p:nvPr/>
        </p:nvSpPr>
        <p:spPr>
          <a:xfrm rot="18887035">
            <a:off x="8194090" y="2014332"/>
            <a:ext cx="337352" cy="541538"/>
          </a:xfrm>
          <a:prstGeom prst="upArrow">
            <a:avLst>
              <a:gd name="adj1" fmla="val 31350"/>
              <a:gd name="adj2" fmla="val 101033"/>
            </a:avLst>
          </a:prstGeom>
          <a:solidFill>
            <a:srgbClr val="EA46B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箭號: 上彎 8">
            <a:extLst>
              <a:ext uri="{FF2B5EF4-FFF2-40B4-BE49-F238E27FC236}">
                <a16:creationId xmlns:a16="http://schemas.microsoft.com/office/drawing/2014/main" id="{81568BDA-01AF-45D3-88DF-DAE12395AA66}"/>
              </a:ext>
            </a:extLst>
          </p:cNvPr>
          <p:cNvSpPr/>
          <p:nvPr/>
        </p:nvSpPr>
        <p:spPr>
          <a:xfrm rot="16200000" flipH="1">
            <a:off x="3125400" y="2466433"/>
            <a:ext cx="287349" cy="292063"/>
          </a:xfrm>
          <a:prstGeom prst="bentUpArrow">
            <a:avLst>
              <a:gd name="adj1" fmla="val 8827"/>
              <a:gd name="adj2" fmla="val 12940"/>
              <a:gd name="adj3" fmla="val 3706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3" name="圖片 102">
            <a:extLst>
              <a:ext uri="{FF2B5EF4-FFF2-40B4-BE49-F238E27FC236}">
                <a16:creationId xmlns:a16="http://schemas.microsoft.com/office/drawing/2014/main" id="{AA75942B-A96F-4119-B899-5DE7284275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3170" y="3556350"/>
            <a:ext cx="7452062" cy="26863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4" name="圖片 103">
            <a:extLst>
              <a:ext uri="{FF2B5EF4-FFF2-40B4-BE49-F238E27FC236}">
                <a16:creationId xmlns:a16="http://schemas.microsoft.com/office/drawing/2014/main" id="{A6D3A89C-32A2-4163-845D-9A0981EBD0E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75618"/>
          <a:stretch/>
        </p:blipFill>
        <p:spPr>
          <a:xfrm>
            <a:off x="10659716" y="6366768"/>
            <a:ext cx="1408688" cy="420210"/>
          </a:xfrm>
          <a:prstGeom prst="rect">
            <a:avLst/>
          </a:prstGeom>
        </p:spPr>
      </p:pic>
      <p:sp>
        <p:nvSpPr>
          <p:cNvPr id="105" name="矩形 104">
            <a:extLst>
              <a:ext uri="{FF2B5EF4-FFF2-40B4-BE49-F238E27FC236}">
                <a16:creationId xmlns:a16="http://schemas.microsoft.com/office/drawing/2014/main" id="{1D81D65B-DC33-42E5-92A2-2B48931650DB}"/>
              </a:ext>
            </a:extLst>
          </p:cNvPr>
          <p:cNvSpPr/>
          <p:nvPr/>
        </p:nvSpPr>
        <p:spPr>
          <a:xfrm>
            <a:off x="11452194" y="6576873"/>
            <a:ext cx="319596" cy="210105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59407" y="2345017"/>
            <a:ext cx="1041736" cy="501089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2822778" y="2060293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0" dirty="0"/>
              <a:t>I</a:t>
            </a:r>
            <a:endParaRPr lang="zh-TW" altLang="en-US" sz="6000" dirty="0"/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079469" y="5577526"/>
            <a:ext cx="381053" cy="476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3631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000">
        <p159:morph option="byObject"/>
      </p:transition>
    </mc:Choice>
    <mc:Fallback xmlns="">
      <p:transition spd="slow" advClick="0" advTm="1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3A53A77D-35BD-49BA-BDD0-28B75AB537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4343" y="346229"/>
            <a:ext cx="11249717" cy="5797775"/>
          </a:xfrm>
          <a:prstGeom prst="rect">
            <a:avLst/>
          </a:prstGeom>
        </p:spPr>
      </p:pic>
      <p:sp>
        <p:nvSpPr>
          <p:cNvPr id="7" name="箭號: 向上 6">
            <a:extLst>
              <a:ext uri="{FF2B5EF4-FFF2-40B4-BE49-F238E27FC236}">
                <a16:creationId xmlns:a16="http://schemas.microsoft.com/office/drawing/2014/main" id="{20E42637-D8D8-4DAD-9853-CC25389ECAA7}"/>
              </a:ext>
            </a:extLst>
          </p:cNvPr>
          <p:cNvSpPr/>
          <p:nvPr/>
        </p:nvSpPr>
        <p:spPr>
          <a:xfrm rot="18887035">
            <a:off x="8194090" y="2014332"/>
            <a:ext cx="337352" cy="541538"/>
          </a:xfrm>
          <a:prstGeom prst="upArrow">
            <a:avLst>
              <a:gd name="adj1" fmla="val 31350"/>
              <a:gd name="adj2" fmla="val 101033"/>
            </a:avLst>
          </a:prstGeom>
          <a:solidFill>
            <a:srgbClr val="EA46B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箭號: 上彎 8">
            <a:extLst>
              <a:ext uri="{FF2B5EF4-FFF2-40B4-BE49-F238E27FC236}">
                <a16:creationId xmlns:a16="http://schemas.microsoft.com/office/drawing/2014/main" id="{81568BDA-01AF-45D3-88DF-DAE12395AA66}"/>
              </a:ext>
            </a:extLst>
          </p:cNvPr>
          <p:cNvSpPr/>
          <p:nvPr/>
        </p:nvSpPr>
        <p:spPr>
          <a:xfrm rot="16200000" flipH="1">
            <a:off x="3125400" y="2466433"/>
            <a:ext cx="287349" cy="292063"/>
          </a:xfrm>
          <a:prstGeom prst="bentUpArrow">
            <a:avLst>
              <a:gd name="adj1" fmla="val 8827"/>
              <a:gd name="adj2" fmla="val 12940"/>
              <a:gd name="adj3" fmla="val 3706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3" name="圖片 102">
            <a:extLst>
              <a:ext uri="{FF2B5EF4-FFF2-40B4-BE49-F238E27FC236}">
                <a16:creationId xmlns:a16="http://schemas.microsoft.com/office/drawing/2014/main" id="{AA75942B-A96F-4119-B899-5DE7284275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3170" y="3556350"/>
            <a:ext cx="7452062" cy="26863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4" name="圖片 103">
            <a:extLst>
              <a:ext uri="{FF2B5EF4-FFF2-40B4-BE49-F238E27FC236}">
                <a16:creationId xmlns:a16="http://schemas.microsoft.com/office/drawing/2014/main" id="{A6D3A89C-32A2-4163-845D-9A0981EBD0E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75618"/>
          <a:stretch/>
        </p:blipFill>
        <p:spPr>
          <a:xfrm>
            <a:off x="10659716" y="6366768"/>
            <a:ext cx="1408688" cy="420210"/>
          </a:xfrm>
          <a:prstGeom prst="rect">
            <a:avLst/>
          </a:prstGeom>
        </p:spPr>
      </p:pic>
      <p:sp>
        <p:nvSpPr>
          <p:cNvPr id="105" name="矩形 104">
            <a:extLst>
              <a:ext uri="{FF2B5EF4-FFF2-40B4-BE49-F238E27FC236}">
                <a16:creationId xmlns:a16="http://schemas.microsoft.com/office/drawing/2014/main" id="{1D81D65B-DC33-42E5-92A2-2B48931650DB}"/>
              </a:ext>
            </a:extLst>
          </p:cNvPr>
          <p:cNvSpPr/>
          <p:nvPr/>
        </p:nvSpPr>
        <p:spPr>
          <a:xfrm>
            <a:off x="11452194" y="6576873"/>
            <a:ext cx="319596" cy="210105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59407" y="2345017"/>
            <a:ext cx="1041736" cy="501089"/>
          </a:xfrm>
          <a:prstGeom prst="rect">
            <a:avLst/>
          </a:prstGeom>
        </p:spPr>
      </p:pic>
      <p:sp>
        <p:nvSpPr>
          <p:cNvPr id="11" name="文字方塊 10"/>
          <p:cNvSpPr txBox="1"/>
          <p:nvPr/>
        </p:nvSpPr>
        <p:spPr>
          <a:xfrm>
            <a:off x="2190960" y="2060293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0" dirty="0"/>
              <a:t>I</a:t>
            </a:r>
            <a:endParaRPr lang="zh-TW" altLang="en-US" sz="6000" dirty="0"/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79469" y="5577526"/>
            <a:ext cx="381053" cy="476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4681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000">
        <p159:morph option="byObject"/>
      </p:transition>
    </mc:Choice>
    <mc:Fallback xmlns="">
      <p:transition spd="slow" advClick="0" advTm="1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3A53A77D-35BD-49BA-BDD0-28B75AB537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4343" y="346229"/>
            <a:ext cx="11249717" cy="5797775"/>
          </a:xfrm>
          <a:prstGeom prst="rect">
            <a:avLst/>
          </a:prstGeom>
        </p:spPr>
      </p:pic>
      <p:sp>
        <p:nvSpPr>
          <p:cNvPr id="7" name="箭號: 向上 6">
            <a:extLst>
              <a:ext uri="{FF2B5EF4-FFF2-40B4-BE49-F238E27FC236}">
                <a16:creationId xmlns:a16="http://schemas.microsoft.com/office/drawing/2014/main" id="{20E42637-D8D8-4DAD-9853-CC25389ECAA7}"/>
              </a:ext>
            </a:extLst>
          </p:cNvPr>
          <p:cNvSpPr/>
          <p:nvPr/>
        </p:nvSpPr>
        <p:spPr>
          <a:xfrm rot="18887035">
            <a:off x="8194090" y="2014332"/>
            <a:ext cx="337352" cy="541538"/>
          </a:xfrm>
          <a:prstGeom prst="upArrow">
            <a:avLst>
              <a:gd name="adj1" fmla="val 31350"/>
              <a:gd name="adj2" fmla="val 101033"/>
            </a:avLst>
          </a:prstGeom>
          <a:solidFill>
            <a:srgbClr val="EA46B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箭號: 上彎 8">
            <a:extLst>
              <a:ext uri="{FF2B5EF4-FFF2-40B4-BE49-F238E27FC236}">
                <a16:creationId xmlns:a16="http://schemas.microsoft.com/office/drawing/2014/main" id="{81568BDA-01AF-45D3-88DF-DAE12395AA66}"/>
              </a:ext>
            </a:extLst>
          </p:cNvPr>
          <p:cNvSpPr/>
          <p:nvPr/>
        </p:nvSpPr>
        <p:spPr>
          <a:xfrm rot="16200000" flipH="1">
            <a:off x="3125400" y="2466433"/>
            <a:ext cx="287349" cy="292063"/>
          </a:xfrm>
          <a:prstGeom prst="bentUpArrow">
            <a:avLst>
              <a:gd name="adj1" fmla="val 8827"/>
              <a:gd name="adj2" fmla="val 12940"/>
              <a:gd name="adj3" fmla="val 3706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3" name="圖片 102">
            <a:extLst>
              <a:ext uri="{FF2B5EF4-FFF2-40B4-BE49-F238E27FC236}">
                <a16:creationId xmlns:a16="http://schemas.microsoft.com/office/drawing/2014/main" id="{AA75942B-A96F-4119-B899-5DE7284275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3170" y="3556350"/>
            <a:ext cx="7452062" cy="26863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4" name="圖片 103">
            <a:extLst>
              <a:ext uri="{FF2B5EF4-FFF2-40B4-BE49-F238E27FC236}">
                <a16:creationId xmlns:a16="http://schemas.microsoft.com/office/drawing/2014/main" id="{A6D3A89C-32A2-4163-845D-9A0981EBD0E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75618"/>
          <a:stretch/>
        </p:blipFill>
        <p:spPr>
          <a:xfrm>
            <a:off x="10659716" y="6366768"/>
            <a:ext cx="1408688" cy="420210"/>
          </a:xfrm>
          <a:prstGeom prst="rect">
            <a:avLst/>
          </a:prstGeom>
        </p:spPr>
      </p:pic>
      <p:sp>
        <p:nvSpPr>
          <p:cNvPr id="105" name="矩形 104">
            <a:extLst>
              <a:ext uri="{FF2B5EF4-FFF2-40B4-BE49-F238E27FC236}">
                <a16:creationId xmlns:a16="http://schemas.microsoft.com/office/drawing/2014/main" id="{1D81D65B-DC33-42E5-92A2-2B48931650DB}"/>
              </a:ext>
            </a:extLst>
          </p:cNvPr>
          <p:cNvSpPr/>
          <p:nvPr/>
        </p:nvSpPr>
        <p:spPr>
          <a:xfrm>
            <a:off x="11452194" y="6576873"/>
            <a:ext cx="319596" cy="210105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59407" y="2345017"/>
            <a:ext cx="1041736" cy="501089"/>
          </a:xfrm>
          <a:prstGeom prst="rect">
            <a:avLst/>
          </a:prstGeom>
        </p:spPr>
      </p:pic>
      <p:sp>
        <p:nvSpPr>
          <p:cNvPr id="11" name="文字方塊 10"/>
          <p:cNvSpPr txBox="1"/>
          <p:nvPr/>
        </p:nvSpPr>
        <p:spPr>
          <a:xfrm>
            <a:off x="2190960" y="2060293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0" dirty="0"/>
              <a:t>I</a:t>
            </a:r>
            <a:endParaRPr lang="zh-TW" altLang="en-US" sz="6000" dirty="0"/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79469" y="5577526"/>
            <a:ext cx="381053" cy="476316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079469" y="5577526"/>
            <a:ext cx="381053" cy="476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8242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000">
        <p159:morph option="byObject"/>
      </p:transition>
    </mc:Choice>
    <mc:Fallback xmlns="">
      <p:transition spd="slow" advClick="0" advTm="1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3A53A77D-35BD-49BA-BDD0-28B75AB537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4343" y="346229"/>
            <a:ext cx="11249717" cy="5797775"/>
          </a:xfrm>
          <a:prstGeom prst="rect">
            <a:avLst/>
          </a:prstGeom>
        </p:spPr>
      </p:pic>
      <p:sp>
        <p:nvSpPr>
          <p:cNvPr id="7" name="箭號: 向上 6">
            <a:extLst>
              <a:ext uri="{FF2B5EF4-FFF2-40B4-BE49-F238E27FC236}">
                <a16:creationId xmlns:a16="http://schemas.microsoft.com/office/drawing/2014/main" id="{20E42637-D8D8-4DAD-9853-CC25389ECAA7}"/>
              </a:ext>
            </a:extLst>
          </p:cNvPr>
          <p:cNvSpPr/>
          <p:nvPr/>
        </p:nvSpPr>
        <p:spPr>
          <a:xfrm rot="18887035">
            <a:off x="8194090" y="2014332"/>
            <a:ext cx="337352" cy="541538"/>
          </a:xfrm>
          <a:prstGeom prst="upArrow">
            <a:avLst>
              <a:gd name="adj1" fmla="val 31350"/>
              <a:gd name="adj2" fmla="val 101033"/>
            </a:avLst>
          </a:prstGeom>
          <a:solidFill>
            <a:srgbClr val="EA46B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箭號: 上彎 8">
            <a:extLst>
              <a:ext uri="{FF2B5EF4-FFF2-40B4-BE49-F238E27FC236}">
                <a16:creationId xmlns:a16="http://schemas.microsoft.com/office/drawing/2014/main" id="{81568BDA-01AF-45D3-88DF-DAE12395AA66}"/>
              </a:ext>
            </a:extLst>
          </p:cNvPr>
          <p:cNvSpPr/>
          <p:nvPr/>
        </p:nvSpPr>
        <p:spPr>
          <a:xfrm rot="16200000" flipH="1">
            <a:off x="3125400" y="2466433"/>
            <a:ext cx="287349" cy="292063"/>
          </a:xfrm>
          <a:prstGeom prst="bentUpArrow">
            <a:avLst>
              <a:gd name="adj1" fmla="val 8827"/>
              <a:gd name="adj2" fmla="val 12940"/>
              <a:gd name="adj3" fmla="val 3706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3" name="圖片 102">
            <a:extLst>
              <a:ext uri="{FF2B5EF4-FFF2-40B4-BE49-F238E27FC236}">
                <a16:creationId xmlns:a16="http://schemas.microsoft.com/office/drawing/2014/main" id="{AA75942B-A96F-4119-B899-5DE7284275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3170" y="3556350"/>
            <a:ext cx="7452062" cy="26863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4" name="圖片 103">
            <a:extLst>
              <a:ext uri="{FF2B5EF4-FFF2-40B4-BE49-F238E27FC236}">
                <a16:creationId xmlns:a16="http://schemas.microsoft.com/office/drawing/2014/main" id="{A6D3A89C-32A2-4163-845D-9A0981EBD0E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75618"/>
          <a:stretch/>
        </p:blipFill>
        <p:spPr>
          <a:xfrm>
            <a:off x="10659716" y="6366768"/>
            <a:ext cx="1408688" cy="420210"/>
          </a:xfrm>
          <a:prstGeom prst="rect">
            <a:avLst/>
          </a:prstGeom>
        </p:spPr>
      </p:pic>
      <p:sp>
        <p:nvSpPr>
          <p:cNvPr id="105" name="矩形 104">
            <a:extLst>
              <a:ext uri="{FF2B5EF4-FFF2-40B4-BE49-F238E27FC236}">
                <a16:creationId xmlns:a16="http://schemas.microsoft.com/office/drawing/2014/main" id="{1D81D65B-DC33-42E5-92A2-2B48931650DB}"/>
              </a:ext>
            </a:extLst>
          </p:cNvPr>
          <p:cNvSpPr/>
          <p:nvPr/>
        </p:nvSpPr>
        <p:spPr>
          <a:xfrm>
            <a:off x="11452194" y="6576873"/>
            <a:ext cx="319596" cy="210105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59407" y="2345017"/>
            <a:ext cx="1041736" cy="501089"/>
          </a:xfrm>
          <a:prstGeom prst="rect">
            <a:avLst/>
          </a:prstGeom>
        </p:spPr>
      </p:pic>
      <p:sp>
        <p:nvSpPr>
          <p:cNvPr id="12" name="文字方塊 11"/>
          <p:cNvSpPr txBox="1"/>
          <p:nvPr/>
        </p:nvSpPr>
        <p:spPr>
          <a:xfrm>
            <a:off x="1701380" y="2087729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0" dirty="0"/>
              <a:t>I</a:t>
            </a:r>
            <a:endParaRPr lang="zh-TW" altLang="en-US" sz="60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79469" y="5577526"/>
            <a:ext cx="381053" cy="476316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01426" y="5620394"/>
            <a:ext cx="400106" cy="390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6654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000">
        <p159:morph option="byObject"/>
      </p:transition>
    </mc:Choice>
    <mc:Fallback xmlns="">
      <p:transition spd="slow" advClick="0" advTm="1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3A53A77D-35BD-49BA-BDD0-28B75AB537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4343" y="346229"/>
            <a:ext cx="11249717" cy="5797775"/>
          </a:xfrm>
          <a:prstGeom prst="rect">
            <a:avLst/>
          </a:prstGeom>
        </p:spPr>
      </p:pic>
      <p:sp>
        <p:nvSpPr>
          <p:cNvPr id="7" name="箭號: 向上 6">
            <a:extLst>
              <a:ext uri="{FF2B5EF4-FFF2-40B4-BE49-F238E27FC236}">
                <a16:creationId xmlns:a16="http://schemas.microsoft.com/office/drawing/2014/main" id="{20E42637-D8D8-4DAD-9853-CC25389ECAA7}"/>
              </a:ext>
            </a:extLst>
          </p:cNvPr>
          <p:cNvSpPr/>
          <p:nvPr/>
        </p:nvSpPr>
        <p:spPr>
          <a:xfrm rot="18887035">
            <a:off x="8194090" y="2014332"/>
            <a:ext cx="337352" cy="541538"/>
          </a:xfrm>
          <a:prstGeom prst="upArrow">
            <a:avLst>
              <a:gd name="adj1" fmla="val 31350"/>
              <a:gd name="adj2" fmla="val 101033"/>
            </a:avLst>
          </a:prstGeom>
          <a:solidFill>
            <a:srgbClr val="EA46B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箭號: 上彎 8">
            <a:extLst>
              <a:ext uri="{FF2B5EF4-FFF2-40B4-BE49-F238E27FC236}">
                <a16:creationId xmlns:a16="http://schemas.microsoft.com/office/drawing/2014/main" id="{81568BDA-01AF-45D3-88DF-DAE12395AA66}"/>
              </a:ext>
            </a:extLst>
          </p:cNvPr>
          <p:cNvSpPr/>
          <p:nvPr/>
        </p:nvSpPr>
        <p:spPr>
          <a:xfrm rot="16200000" flipH="1">
            <a:off x="3125400" y="2466433"/>
            <a:ext cx="287349" cy="292063"/>
          </a:xfrm>
          <a:prstGeom prst="bentUpArrow">
            <a:avLst>
              <a:gd name="adj1" fmla="val 8827"/>
              <a:gd name="adj2" fmla="val 12940"/>
              <a:gd name="adj3" fmla="val 3706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3" name="圖片 102">
            <a:extLst>
              <a:ext uri="{FF2B5EF4-FFF2-40B4-BE49-F238E27FC236}">
                <a16:creationId xmlns:a16="http://schemas.microsoft.com/office/drawing/2014/main" id="{AA75942B-A96F-4119-B899-5DE7284275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3170" y="3556350"/>
            <a:ext cx="7452062" cy="26863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4" name="圖片 103">
            <a:extLst>
              <a:ext uri="{FF2B5EF4-FFF2-40B4-BE49-F238E27FC236}">
                <a16:creationId xmlns:a16="http://schemas.microsoft.com/office/drawing/2014/main" id="{A6D3A89C-32A2-4163-845D-9A0981EBD0E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75618"/>
          <a:stretch/>
        </p:blipFill>
        <p:spPr>
          <a:xfrm>
            <a:off x="10659716" y="6366768"/>
            <a:ext cx="1408688" cy="420210"/>
          </a:xfrm>
          <a:prstGeom prst="rect">
            <a:avLst/>
          </a:prstGeom>
        </p:spPr>
      </p:pic>
      <p:sp>
        <p:nvSpPr>
          <p:cNvPr id="105" name="矩形 104">
            <a:extLst>
              <a:ext uri="{FF2B5EF4-FFF2-40B4-BE49-F238E27FC236}">
                <a16:creationId xmlns:a16="http://schemas.microsoft.com/office/drawing/2014/main" id="{1D81D65B-DC33-42E5-92A2-2B48931650DB}"/>
              </a:ext>
            </a:extLst>
          </p:cNvPr>
          <p:cNvSpPr/>
          <p:nvPr/>
        </p:nvSpPr>
        <p:spPr>
          <a:xfrm>
            <a:off x="11452194" y="6576873"/>
            <a:ext cx="319596" cy="210105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59407" y="2345017"/>
            <a:ext cx="1041736" cy="501089"/>
          </a:xfrm>
          <a:prstGeom prst="rect">
            <a:avLst/>
          </a:prstGeom>
        </p:spPr>
      </p:pic>
      <p:sp>
        <p:nvSpPr>
          <p:cNvPr id="12" name="文字方塊 11"/>
          <p:cNvSpPr txBox="1"/>
          <p:nvPr/>
        </p:nvSpPr>
        <p:spPr>
          <a:xfrm>
            <a:off x="1701380" y="2087729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0" dirty="0"/>
              <a:t>I</a:t>
            </a:r>
            <a:endParaRPr lang="zh-TW" altLang="en-US" sz="60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79469" y="5577526"/>
            <a:ext cx="381053" cy="476316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8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501426" y="5620394"/>
            <a:ext cx="400106" cy="39058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9ACAC8C2-52E0-4684-A415-AC71AFFD4EB9}"/>
              </a:ext>
            </a:extLst>
          </p:cNvPr>
          <p:cNvSpPr/>
          <p:nvPr/>
        </p:nvSpPr>
        <p:spPr>
          <a:xfrm>
            <a:off x="9604167" y="5530622"/>
            <a:ext cx="16209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28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第一次按</a:t>
            </a:r>
            <a:endParaRPr lang="zh-TW" altLang="en-US" sz="2800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184901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000">
        <p159:morph option="byObject"/>
      </p:transition>
    </mc:Choice>
    <mc:Fallback xmlns="">
      <p:transition spd="slow" advClick="0" advTm="1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3A53A77D-35BD-49BA-BDD0-28B75AB537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4343" y="346229"/>
            <a:ext cx="11249717" cy="5797775"/>
          </a:xfrm>
          <a:prstGeom prst="rect">
            <a:avLst/>
          </a:prstGeom>
        </p:spPr>
      </p:pic>
      <p:sp>
        <p:nvSpPr>
          <p:cNvPr id="7" name="箭號: 向上 6">
            <a:extLst>
              <a:ext uri="{FF2B5EF4-FFF2-40B4-BE49-F238E27FC236}">
                <a16:creationId xmlns:a16="http://schemas.microsoft.com/office/drawing/2014/main" id="{20E42637-D8D8-4DAD-9853-CC25389ECAA7}"/>
              </a:ext>
            </a:extLst>
          </p:cNvPr>
          <p:cNvSpPr/>
          <p:nvPr/>
        </p:nvSpPr>
        <p:spPr>
          <a:xfrm rot="18887035">
            <a:off x="8194090" y="2014332"/>
            <a:ext cx="337352" cy="541538"/>
          </a:xfrm>
          <a:prstGeom prst="upArrow">
            <a:avLst>
              <a:gd name="adj1" fmla="val 31350"/>
              <a:gd name="adj2" fmla="val 101033"/>
            </a:avLst>
          </a:prstGeom>
          <a:solidFill>
            <a:srgbClr val="EA46B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箭號: 上彎 8">
            <a:extLst>
              <a:ext uri="{FF2B5EF4-FFF2-40B4-BE49-F238E27FC236}">
                <a16:creationId xmlns:a16="http://schemas.microsoft.com/office/drawing/2014/main" id="{81568BDA-01AF-45D3-88DF-DAE12395AA66}"/>
              </a:ext>
            </a:extLst>
          </p:cNvPr>
          <p:cNvSpPr/>
          <p:nvPr/>
        </p:nvSpPr>
        <p:spPr>
          <a:xfrm rot="16200000" flipH="1">
            <a:off x="3125400" y="2466433"/>
            <a:ext cx="287349" cy="292063"/>
          </a:xfrm>
          <a:prstGeom prst="bentUpArrow">
            <a:avLst>
              <a:gd name="adj1" fmla="val 8827"/>
              <a:gd name="adj2" fmla="val 12940"/>
              <a:gd name="adj3" fmla="val 3706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3" name="圖片 102">
            <a:extLst>
              <a:ext uri="{FF2B5EF4-FFF2-40B4-BE49-F238E27FC236}">
                <a16:creationId xmlns:a16="http://schemas.microsoft.com/office/drawing/2014/main" id="{AA75942B-A96F-4119-B899-5DE7284275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3170" y="3556350"/>
            <a:ext cx="7452062" cy="26863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4" name="圖片 103">
            <a:extLst>
              <a:ext uri="{FF2B5EF4-FFF2-40B4-BE49-F238E27FC236}">
                <a16:creationId xmlns:a16="http://schemas.microsoft.com/office/drawing/2014/main" id="{A6D3A89C-32A2-4163-845D-9A0981EBD0E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75618"/>
          <a:stretch/>
        </p:blipFill>
        <p:spPr>
          <a:xfrm>
            <a:off x="10659716" y="6366768"/>
            <a:ext cx="1408688" cy="420210"/>
          </a:xfrm>
          <a:prstGeom prst="rect">
            <a:avLst/>
          </a:prstGeom>
        </p:spPr>
      </p:pic>
      <p:sp>
        <p:nvSpPr>
          <p:cNvPr id="105" name="矩形 104">
            <a:extLst>
              <a:ext uri="{FF2B5EF4-FFF2-40B4-BE49-F238E27FC236}">
                <a16:creationId xmlns:a16="http://schemas.microsoft.com/office/drawing/2014/main" id="{1D81D65B-DC33-42E5-92A2-2B48931650DB}"/>
              </a:ext>
            </a:extLst>
          </p:cNvPr>
          <p:cNvSpPr/>
          <p:nvPr/>
        </p:nvSpPr>
        <p:spPr>
          <a:xfrm>
            <a:off x="11452194" y="6576873"/>
            <a:ext cx="319596" cy="210105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59407" y="2345017"/>
            <a:ext cx="1041736" cy="501089"/>
          </a:xfrm>
          <a:prstGeom prst="rect">
            <a:avLst/>
          </a:prstGeom>
        </p:spPr>
      </p:pic>
      <p:sp>
        <p:nvSpPr>
          <p:cNvPr id="12" name="文字方塊 11"/>
          <p:cNvSpPr txBox="1"/>
          <p:nvPr/>
        </p:nvSpPr>
        <p:spPr>
          <a:xfrm>
            <a:off x="1701380" y="2087729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0" dirty="0"/>
              <a:t>I</a:t>
            </a:r>
            <a:endParaRPr lang="zh-TW" altLang="en-US" sz="60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79469" y="5577526"/>
            <a:ext cx="381053" cy="476316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8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460522" y="5541181"/>
            <a:ext cx="541906" cy="529004"/>
          </a:xfrm>
          <a:prstGeom prst="rect">
            <a:avLst/>
          </a:prstGeom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FBAC0DB7-A937-4059-8EB2-EBC15447BD3F}"/>
              </a:ext>
            </a:extLst>
          </p:cNvPr>
          <p:cNvSpPr/>
          <p:nvPr/>
        </p:nvSpPr>
        <p:spPr>
          <a:xfrm>
            <a:off x="9604167" y="5530622"/>
            <a:ext cx="16209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28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第一次按</a:t>
            </a:r>
            <a:endParaRPr lang="zh-TW" altLang="en-US" sz="2800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920591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000">
        <p159:morph option="byObject"/>
      </p:transition>
    </mc:Choice>
    <mc:Fallback xmlns="">
      <p:transition spd="slow" advClick="0" advTm="1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3A53A77D-35BD-49BA-BDD0-28B75AB537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4343" y="346229"/>
            <a:ext cx="11249717" cy="5797775"/>
          </a:xfrm>
          <a:prstGeom prst="rect">
            <a:avLst/>
          </a:prstGeom>
        </p:spPr>
      </p:pic>
      <p:sp>
        <p:nvSpPr>
          <p:cNvPr id="7" name="箭號: 向上 6">
            <a:extLst>
              <a:ext uri="{FF2B5EF4-FFF2-40B4-BE49-F238E27FC236}">
                <a16:creationId xmlns:a16="http://schemas.microsoft.com/office/drawing/2014/main" id="{20E42637-D8D8-4DAD-9853-CC25389ECAA7}"/>
              </a:ext>
            </a:extLst>
          </p:cNvPr>
          <p:cNvSpPr/>
          <p:nvPr/>
        </p:nvSpPr>
        <p:spPr>
          <a:xfrm rot="18887035">
            <a:off x="8194090" y="2014332"/>
            <a:ext cx="337352" cy="541538"/>
          </a:xfrm>
          <a:prstGeom prst="upArrow">
            <a:avLst>
              <a:gd name="adj1" fmla="val 31350"/>
              <a:gd name="adj2" fmla="val 101033"/>
            </a:avLst>
          </a:prstGeom>
          <a:solidFill>
            <a:srgbClr val="EA46B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箭號: 上彎 8">
            <a:extLst>
              <a:ext uri="{FF2B5EF4-FFF2-40B4-BE49-F238E27FC236}">
                <a16:creationId xmlns:a16="http://schemas.microsoft.com/office/drawing/2014/main" id="{81568BDA-01AF-45D3-88DF-DAE12395AA66}"/>
              </a:ext>
            </a:extLst>
          </p:cNvPr>
          <p:cNvSpPr/>
          <p:nvPr/>
        </p:nvSpPr>
        <p:spPr>
          <a:xfrm rot="16200000" flipH="1">
            <a:off x="3125400" y="2466433"/>
            <a:ext cx="287349" cy="292063"/>
          </a:xfrm>
          <a:prstGeom prst="bentUpArrow">
            <a:avLst>
              <a:gd name="adj1" fmla="val 8827"/>
              <a:gd name="adj2" fmla="val 12940"/>
              <a:gd name="adj3" fmla="val 3706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3" name="圖片 102">
            <a:extLst>
              <a:ext uri="{FF2B5EF4-FFF2-40B4-BE49-F238E27FC236}">
                <a16:creationId xmlns:a16="http://schemas.microsoft.com/office/drawing/2014/main" id="{AA75942B-A96F-4119-B899-5DE7284275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3170" y="3556350"/>
            <a:ext cx="7452062" cy="26863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4" name="圖片 103">
            <a:extLst>
              <a:ext uri="{FF2B5EF4-FFF2-40B4-BE49-F238E27FC236}">
                <a16:creationId xmlns:a16="http://schemas.microsoft.com/office/drawing/2014/main" id="{A6D3A89C-32A2-4163-845D-9A0981EBD0E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75618"/>
          <a:stretch/>
        </p:blipFill>
        <p:spPr>
          <a:xfrm>
            <a:off x="10659716" y="6366768"/>
            <a:ext cx="1408688" cy="420210"/>
          </a:xfrm>
          <a:prstGeom prst="rect">
            <a:avLst/>
          </a:prstGeom>
        </p:spPr>
      </p:pic>
      <p:sp>
        <p:nvSpPr>
          <p:cNvPr id="105" name="矩形 104">
            <a:extLst>
              <a:ext uri="{FF2B5EF4-FFF2-40B4-BE49-F238E27FC236}">
                <a16:creationId xmlns:a16="http://schemas.microsoft.com/office/drawing/2014/main" id="{1D81D65B-DC33-42E5-92A2-2B48931650DB}"/>
              </a:ext>
            </a:extLst>
          </p:cNvPr>
          <p:cNvSpPr/>
          <p:nvPr/>
        </p:nvSpPr>
        <p:spPr>
          <a:xfrm>
            <a:off x="11452194" y="6576873"/>
            <a:ext cx="319596" cy="210105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59407" y="2345017"/>
            <a:ext cx="1041736" cy="501089"/>
          </a:xfrm>
          <a:prstGeom prst="rect">
            <a:avLst/>
          </a:prstGeom>
        </p:spPr>
      </p:pic>
      <p:sp>
        <p:nvSpPr>
          <p:cNvPr id="12" name="文字方塊 11"/>
          <p:cNvSpPr txBox="1"/>
          <p:nvPr/>
        </p:nvSpPr>
        <p:spPr>
          <a:xfrm>
            <a:off x="1701380" y="2087729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0" dirty="0"/>
              <a:t>I</a:t>
            </a:r>
            <a:endParaRPr lang="zh-TW" altLang="en-US" sz="60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79469" y="5577526"/>
            <a:ext cx="381053" cy="476316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59407" y="2878610"/>
            <a:ext cx="1724266" cy="1676634"/>
          </a:xfrm>
          <a:prstGeom prst="rect">
            <a:avLst/>
          </a:prstGeom>
        </p:spPr>
      </p:pic>
      <p:pic>
        <p:nvPicPr>
          <p:cNvPr id="13" name="圖片 12">
            <a:extLst>
              <a:ext uri="{FF2B5EF4-FFF2-40B4-BE49-F238E27FC236}">
                <a16:creationId xmlns:a16="http://schemas.microsoft.com/office/drawing/2014/main" id="{BC9F1326-FD99-4B9A-AFDB-943170A7C1D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01426" y="5620394"/>
            <a:ext cx="400106" cy="390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1737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000">
        <p159:morph option="byObject"/>
      </p:transition>
    </mc:Choice>
    <mc:Fallback xmlns="">
      <p:transition spd="slow" advClick="0" advTm="1000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65</Words>
  <Application>Microsoft Office PowerPoint</Application>
  <PresentationFormat>寬螢幕</PresentationFormat>
  <Paragraphs>29</Paragraphs>
  <Slides>19</Slides>
  <Notes>0</Notes>
  <HiddenSlides>0</HiddenSlides>
  <MMClips>3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5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ws</cp:lastModifiedBy>
  <cp:revision>56</cp:revision>
  <dcterms:created xsi:type="dcterms:W3CDTF">2019-11-11T02:35:27Z</dcterms:created>
  <dcterms:modified xsi:type="dcterms:W3CDTF">2022-11-08T03:07:28Z</dcterms:modified>
</cp:coreProperties>
</file>