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37BB1A-C377-4DAD-9C8F-4B0B1F4ACB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C1A7978-FBE1-48C0-AE0F-A1311977E7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246B1E8-4ABA-445E-89D5-C440EC468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6F77-ED00-469D-A1E7-2AB9955E485C}" type="datetimeFigureOut">
              <a:rPr lang="zh-TW" altLang="en-US" smtClean="0"/>
              <a:t>2022/10/28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73F6A7F-7204-4100-9530-E41E72D3F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1F9D052-CA1B-4F4D-8F55-E61AF71FB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301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747564-FD94-4A06-983B-1ED766ACF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A73CEE7-F1BF-49AA-8EFF-2B85025CE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6EBBAFE-13F7-47F9-A446-384E6BF87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6F77-ED00-469D-A1E7-2AB9955E485C}" type="datetimeFigureOut">
              <a:rPr lang="zh-TW" altLang="en-US" smtClean="0"/>
              <a:t>2022/10/28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E26167D-8973-42E0-8E83-8EE4BDF1D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439447C-7FDA-4B46-B7A8-53CFBF130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1229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8FB8106-38EA-4515-A845-D75CE3A4F9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C226D34-EF47-4837-8CA7-1D41361D6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CCC619A-28B8-4608-B250-A2879FD24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6F77-ED00-469D-A1E7-2AB9955E485C}" type="datetimeFigureOut">
              <a:rPr lang="zh-TW" altLang="en-US" smtClean="0"/>
              <a:t>2022/10/28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50F35C0-A2C3-492C-AAA2-59C34C095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7EB5602-7E29-4165-A46D-12F892CC3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7371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9185F4-3872-47F7-BAA0-46E59FE9F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12F093-D159-4B74-90A0-8C832E02A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068633-4510-46C5-9D1E-56E8EDE0F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6F77-ED00-469D-A1E7-2AB9955E485C}" type="datetimeFigureOut">
              <a:rPr lang="zh-TW" altLang="en-US" smtClean="0"/>
              <a:t>2022/10/28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B249265-018B-400C-BD74-85B3E3E6A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083D4D2-D074-492C-B30E-A738D656D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036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DF7FE9-F4C8-4425-92A0-E57508BA6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D9B6479-6C8B-4A70-A3E3-9C1B8236B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D5DDB38-FD48-48D1-BC90-3A3D29844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6F77-ED00-469D-A1E7-2AB9955E485C}" type="datetimeFigureOut">
              <a:rPr lang="zh-TW" altLang="en-US" smtClean="0"/>
              <a:t>2022/10/28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E0C00D4-21AD-440C-8E60-C64769958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91E1C23-FA18-48F8-AB4A-093AC7DD3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3274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D64E4D-7796-4B80-AF53-F980031A0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DF6C76D-6F7C-4C4D-8861-B71D54F23E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C3D5862-A2A7-4334-83AF-7A480A023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92CB404-2965-4DBC-A7A9-795C0F6BA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6F77-ED00-469D-A1E7-2AB9955E485C}" type="datetimeFigureOut">
              <a:rPr lang="zh-TW" altLang="en-US" smtClean="0"/>
              <a:t>2022/10/28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30AD162-5AFD-462A-B230-00689A2B2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DA1C3F9-7103-4C0E-8DD4-0EE3C9C53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7612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5BB8F0-5A15-40C3-960D-6F8643838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924A1D9-875C-40B5-8D14-BBD751231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6CFFC44-0A09-4703-9A8C-CE079DEAB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3CE799A-20DB-4FFD-BFDE-95DC30050C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346E6F9-F7E9-47FE-8296-983B02A9B1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C67899E-DCA2-459A-952C-43F91811E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6F77-ED00-469D-A1E7-2AB9955E485C}" type="datetimeFigureOut">
              <a:rPr lang="zh-TW" altLang="en-US" smtClean="0"/>
              <a:t>2022/10/28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2DEB7B9-7455-4091-B30B-31AC36B3F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D1D79D8D-47CB-4D4F-B91D-73F7C7195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6613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FA5EFE-F552-4A0A-A702-4FFC0ABBC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8865E77-DC5B-4C27-9F78-EA1487101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6F77-ED00-469D-A1E7-2AB9955E485C}" type="datetimeFigureOut">
              <a:rPr lang="zh-TW" altLang="en-US" smtClean="0"/>
              <a:t>2022/10/28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2DAA7C2-6D0C-4559-8A02-1612309FC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5AD2B36-1B7C-4481-9AC0-22CBB1397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148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670E9CC2-68F2-4962-BEE0-F8C357C34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6F77-ED00-469D-A1E7-2AB9955E485C}" type="datetimeFigureOut">
              <a:rPr lang="zh-TW" altLang="en-US" smtClean="0"/>
              <a:t>2022/10/28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F74C910-7A34-4017-9288-A49FF5B3D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807ADB2-F9CA-4F3C-9C44-EA0CAA2CC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871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9FAF94-B0EC-45D1-9C24-8ECE2E985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51F984A-0FFE-4810-8D4A-DEC14BAFC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41FC233-26A0-4BCA-8EB4-C3B8553FA4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87A41D0-403D-45E9-9DA3-DCD235F8D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6F77-ED00-469D-A1E7-2AB9955E485C}" type="datetimeFigureOut">
              <a:rPr lang="zh-TW" altLang="en-US" smtClean="0"/>
              <a:t>2022/10/28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339A62B-EB91-4B15-B053-DB8601229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1D2278F-6C08-42B4-80E2-FAE9154C7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248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6722E3-E6AF-476E-B635-A656ABE23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D282963-F8A2-46C1-84A4-783305EB0D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500081B-1543-4292-A2B4-E14880F192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FCA291F-6A6B-4A71-B10B-23FF08C6B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6F77-ED00-469D-A1E7-2AB9955E485C}" type="datetimeFigureOut">
              <a:rPr lang="zh-TW" altLang="en-US" smtClean="0"/>
              <a:t>2022/10/28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BA69840-51BD-4897-8ED0-60F11EBD9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BC9B91D-A78E-4D6E-BD19-36355BA72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3886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814DD40-367B-413C-9371-D0C671180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879E0BD-4279-4D59-A55B-7682D491B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B57C3B6-B18F-4EFA-94C5-7CA1B497DF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66F77-ED00-469D-A1E7-2AB9955E485C}" type="datetimeFigureOut">
              <a:rPr lang="zh-TW" altLang="en-US" smtClean="0"/>
              <a:t>2022/10/28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7C2FD2F-DACE-4707-A758-D8E204A73A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F750DFB-6896-461A-A154-E00228552F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321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9DA9DC37-784C-41FC-8FD9-986D87121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505793AB-0387-4911-AEB0-86B52516CD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3402" y="2019785"/>
            <a:ext cx="7474591" cy="32026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7" name="群組 6">
            <a:extLst>
              <a:ext uri="{FF2B5EF4-FFF2-40B4-BE49-F238E27FC236}">
                <a16:creationId xmlns:a16="http://schemas.microsoft.com/office/drawing/2014/main" id="{0BCC2CB1-4572-474B-A417-1EE2D678DB99}"/>
              </a:ext>
            </a:extLst>
          </p:cNvPr>
          <p:cNvGrpSpPr/>
          <p:nvPr/>
        </p:nvGrpSpPr>
        <p:grpSpPr>
          <a:xfrm>
            <a:off x="8190607" y="4356162"/>
            <a:ext cx="437827" cy="405527"/>
            <a:chOff x="4071791" y="1832994"/>
            <a:chExt cx="851693" cy="843094"/>
          </a:xfrm>
          <a:solidFill>
            <a:srgbClr val="FF0000"/>
          </a:solidFill>
        </p:grpSpPr>
        <p:grpSp>
          <p:nvGrpSpPr>
            <p:cNvPr id="8" name="群組 7">
              <a:extLst>
                <a:ext uri="{FF2B5EF4-FFF2-40B4-BE49-F238E27FC236}">
                  <a16:creationId xmlns:a16="http://schemas.microsoft.com/office/drawing/2014/main" id="{BFBA9EF5-1D58-44D6-8D03-82847855024D}"/>
                </a:ext>
              </a:extLst>
            </p:cNvPr>
            <p:cNvGrpSpPr/>
            <p:nvPr/>
          </p:nvGrpSpPr>
          <p:grpSpPr>
            <a:xfrm>
              <a:off x="4071791" y="1832994"/>
              <a:ext cx="315399" cy="843094"/>
              <a:chOff x="4071791" y="1832994"/>
              <a:chExt cx="315399" cy="843094"/>
            </a:xfrm>
            <a:grpFill/>
          </p:grpSpPr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C2D6E665-509B-42C6-B9B6-3B21AB32F9B6}"/>
                  </a:ext>
                </a:extLst>
              </p:cNvPr>
              <p:cNvSpPr/>
              <p:nvPr/>
            </p:nvSpPr>
            <p:spPr>
              <a:xfrm>
                <a:off x="4071791" y="2013359"/>
                <a:ext cx="147871" cy="499146"/>
              </a:xfrm>
              <a:prstGeom prst="rect">
                <a:avLst/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" name="流程圖: 人工作業 12">
                <a:extLst>
                  <a:ext uri="{FF2B5EF4-FFF2-40B4-BE49-F238E27FC236}">
                    <a16:creationId xmlns:a16="http://schemas.microsoft.com/office/drawing/2014/main" id="{6B0E581F-6237-43A4-92EC-E3E4147C2FAC}"/>
                  </a:ext>
                </a:extLst>
              </p:cNvPr>
              <p:cNvSpPr/>
              <p:nvPr/>
            </p:nvSpPr>
            <p:spPr>
              <a:xfrm rot="5400000">
                <a:off x="3891708" y="2180605"/>
                <a:ext cx="843094" cy="147871"/>
              </a:xfrm>
              <a:prstGeom prst="flowChartManualOperation">
                <a:avLst/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9" name="群組 8">
              <a:extLst>
                <a:ext uri="{FF2B5EF4-FFF2-40B4-BE49-F238E27FC236}">
                  <a16:creationId xmlns:a16="http://schemas.microsoft.com/office/drawing/2014/main" id="{F80F0DD7-7FAD-4437-8343-BCBF662AD571}"/>
                </a:ext>
              </a:extLst>
            </p:cNvPr>
            <p:cNvGrpSpPr/>
            <p:nvPr/>
          </p:nvGrpSpPr>
          <p:grpSpPr>
            <a:xfrm>
              <a:off x="4462089" y="2051110"/>
              <a:ext cx="461395" cy="461394"/>
              <a:chOff x="5236529" y="2051110"/>
              <a:chExt cx="461395" cy="461394"/>
            </a:xfrm>
            <a:grpFill/>
          </p:grpSpPr>
          <p:sp>
            <p:nvSpPr>
              <p:cNvPr id="10" name="橢圓 9">
                <a:extLst>
                  <a:ext uri="{FF2B5EF4-FFF2-40B4-BE49-F238E27FC236}">
                    <a16:creationId xmlns:a16="http://schemas.microsoft.com/office/drawing/2014/main" id="{341AB4BF-1576-4463-B534-43294474532A}"/>
                  </a:ext>
                </a:extLst>
              </p:cNvPr>
              <p:cNvSpPr/>
              <p:nvPr/>
            </p:nvSpPr>
            <p:spPr>
              <a:xfrm>
                <a:off x="5236529" y="2051110"/>
                <a:ext cx="461394" cy="461394"/>
              </a:xfrm>
              <a:prstGeom prst="ellipse">
                <a:avLst/>
              </a:prstGeom>
              <a:noFill/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3D8E70B9-116A-466D-BEB9-AD0337A65384}"/>
                  </a:ext>
                </a:extLst>
              </p:cNvPr>
              <p:cNvSpPr/>
              <p:nvPr/>
            </p:nvSpPr>
            <p:spPr>
              <a:xfrm rot="18783400">
                <a:off x="5440773" y="2051108"/>
                <a:ext cx="52907" cy="46139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50864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9DA9DC37-784C-41FC-8FD9-986D87121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BED9F9DB-190C-47D6-926B-E9B495910D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366" y="2055303"/>
            <a:ext cx="6573947" cy="37960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12580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9DA9DC37-784C-41FC-8FD9-986D87121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BED9F9DB-190C-47D6-926B-E9B495910D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313" y="1157717"/>
            <a:ext cx="8740909" cy="454256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797273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>
            <a:extLst>
              <a:ext uri="{FF2B5EF4-FFF2-40B4-BE49-F238E27FC236}">
                <a16:creationId xmlns:a16="http://schemas.microsoft.com/office/drawing/2014/main" id="{943D01BE-C3F1-4C55-974E-79B4464411A1}"/>
              </a:ext>
            </a:extLst>
          </p:cNvPr>
          <p:cNvGrpSpPr/>
          <p:nvPr/>
        </p:nvGrpSpPr>
        <p:grpSpPr>
          <a:xfrm>
            <a:off x="4046624" y="1858161"/>
            <a:ext cx="851693" cy="843094"/>
            <a:chOff x="4071791" y="1832994"/>
            <a:chExt cx="851693" cy="843094"/>
          </a:xfrm>
          <a:solidFill>
            <a:srgbClr val="FF0000"/>
          </a:solidFill>
        </p:grpSpPr>
        <p:grpSp>
          <p:nvGrpSpPr>
            <p:cNvPr id="7" name="群組 6">
              <a:extLst>
                <a:ext uri="{FF2B5EF4-FFF2-40B4-BE49-F238E27FC236}">
                  <a16:creationId xmlns:a16="http://schemas.microsoft.com/office/drawing/2014/main" id="{56D9E4E2-ACEB-4D34-9DB6-200A3BBE874F}"/>
                </a:ext>
              </a:extLst>
            </p:cNvPr>
            <p:cNvGrpSpPr/>
            <p:nvPr/>
          </p:nvGrpSpPr>
          <p:grpSpPr>
            <a:xfrm>
              <a:off x="4071791" y="1832994"/>
              <a:ext cx="315399" cy="843094"/>
              <a:chOff x="4071791" y="1832994"/>
              <a:chExt cx="315399" cy="843094"/>
            </a:xfrm>
            <a:grpFill/>
          </p:grpSpPr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80643496-D1CD-452C-A995-34E69EF2BBFA}"/>
                  </a:ext>
                </a:extLst>
              </p:cNvPr>
              <p:cNvSpPr/>
              <p:nvPr/>
            </p:nvSpPr>
            <p:spPr>
              <a:xfrm>
                <a:off x="4071791" y="2013359"/>
                <a:ext cx="147871" cy="499146"/>
              </a:xfrm>
              <a:prstGeom prst="rect">
                <a:avLst/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3" name="流程圖: 人工作業 2">
                <a:extLst>
                  <a:ext uri="{FF2B5EF4-FFF2-40B4-BE49-F238E27FC236}">
                    <a16:creationId xmlns:a16="http://schemas.microsoft.com/office/drawing/2014/main" id="{975D7664-0EB9-456A-8FFB-57A3E2FF5AEE}"/>
                  </a:ext>
                </a:extLst>
              </p:cNvPr>
              <p:cNvSpPr/>
              <p:nvPr/>
            </p:nvSpPr>
            <p:spPr>
              <a:xfrm rot="5400000">
                <a:off x="3891708" y="2180605"/>
                <a:ext cx="843094" cy="147871"/>
              </a:xfrm>
              <a:prstGeom prst="flowChartManualOperation">
                <a:avLst/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6" name="群組 5">
              <a:extLst>
                <a:ext uri="{FF2B5EF4-FFF2-40B4-BE49-F238E27FC236}">
                  <a16:creationId xmlns:a16="http://schemas.microsoft.com/office/drawing/2014/main" id="{7F406DCF-5647-4062-B824-EE580A2C4340}"/>
                </a:ext>
              </a:extLst>
            </p:cNvPr>
            <p:cNvGrpSpPr/>
            <p:nvPr/>
          </p:nvGrpSpPr>
          <p:grpSpPr>
            <a:xfrm>
              <a:off x="4462089" y="2051110"/>
              <a:ext cx="461395" cy="461394"/>
              <a:chOff x="5236529" y="2051110"/>
              <a:chExt cx="461395" cy="461394"/>
            </a:xfrm>
            <a:grpFill/>
          </p:grpSpPr>
          <p:sp>
            <p:nvSpPr>
              <p:cNvPr id="4" name="橢圓 3">
                <a:extLst>
                  <a:ext uri="{FF2B5EF4-FFF2-40B4-BE49-F238E27FC236}">
                    <a16:creationId xmlns:a16="http://schemas.microsoft.com/office/drawing/2014/main" id="{D0BC4225-3F36-4DD6-AF17-61AD27EDD6D7}"/>
                  </a:ext>
                </a:extLst>
              </p:cNvPr>
              <p:cNvSpPr/>
              <p:nvPr/>
            </p:nvSpPr>
            <p:spPr>
              <a:xfrm>
                <a:off x="5236529" y="2051110"/>
                <a:ext cx="461394" cy="461394"/>
              </a:xfrm>
              <a:prstGeom prst="ellipse">
                <a:avLst/>
              </a:prstGeom>
              <a:noFill/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54DEC00E-90CA-4714-A09A-FEF67C9F6A66}"/>
                  </a:ext>
                </a:extLst>
              </p:cNvPr>
              <p:cNvSpPr/>
              <p:nvPr/>
            </p:nvSpPr>
            <p:spPr>
              <a:xfrm rot="18783400">
                <a:off x="5440773" y="2051108"/>
                <a:ext cx="52907" cy="46139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63591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Office PowerPoint</Application>
  <PresentationFormat>寬螢幕</PresentationFormat>
  <Paragraphs>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zad</cp:lastModifiedBy>
  <cp:revision>11</cp:revision>
  <dcterms:created xsi:type="dcterms:W3CDTF">2021-05-10T08:14:27Z</dcterms:created>
  <dcterms:modified xsi:type="dcterms:W3CDTF">2022-10-28T02:15:05Z</dcterms:modified>
</cp:coreProperties>
</file>