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2" r:id="rId9"/>
    <p:sldId id="265" r:id="rId10"/>
    <p:sldId id="261" r:id="rId11"/>
  </p:sldIdLst>
  <p:sldSz cx="12192000" cy="6858000"/>
  <p:notesSz cx="6858000" cy="99456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2" end="2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499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2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7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104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15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68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29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21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39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228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07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CBB4F-BDD9-4A04-9A7F-00F175C9F67E}" type="datetimeFigureOut">
              <a:rPr lang="zh-TW" altLang="en-US" smtClean="0"/>
              <a:t>2022/10/27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14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5.svg"/><Relationship Id="rId3" Type="http://schemas.openxmlformats.org/officeDocument/2006/relationships/audio" Target="../media/media1.mp3"/><Relationship Id="rId7" Type="http://schemas.openxmlformats.org/officeDocument/2006/relationships/image" Target="../media/image2.png"/><Relationship Id="rId12" Type="http://schemas.openxmlformats.org/officeDocument/2006/relationships/image" Target="../media/image4.png"/><Relationship Id="rId2" Type="http://schemas.microsoft.com/office/2007/relationships/media" Target="../media/media1.mp3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audio" Target="../media/media2.mp3"/><Relationship Id="rId10" Type="http://schemas.openxmlformats.org/officeDocument/2006/relationships/image" Target="../media/image1.wmf"/><Relationship Id="rId4" Type="http://schemas.microsoft.com/office/2007/relationships/media" Target="../media/media2.mp3"/><Relationship Id="rId9" Type="http://schemas.openxmlformats.org/officeDocument/2006/relationships/oleObject" Target="../embeddings/oleObject1.bin"/><Relationship Id="rId1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media" Target="../media/media6.mp3"/><Relationship Id="rId13" Type="http://schemas.openxmlformats.org/officeDocument/2006/relationships/audio" Target="../media/media8.mp3"/><Relationship Id="rId18" Type="http://schemas.microsoft.com/office/2007/relationships/media" Target="../media/media2.mp3"/><Relationship Id="rId3" Type="http://schemas.openxmlformats.org/officeDocument/2006/relationships/audio" Target="../media/media3.mp3"/><Relationship Id="rId21" Type="http://schemas.openxmlformats.org/officeDocument/2006/relationships/image" Target="../media/image2.png"/><Relationship Id="rId7" Type="http://schemas.openxmlformats.org/officeDocument/2006/relationships/audio" Target="../media/media5.mp3"/><Relationship Id="rId12" Type="http://schemas.microsoft.com/office/2007/relationships/media" Target="../media/media8.mp3"/><Relationship Id="rId17" Type="http://schemas.openxmlformats.org/officeDocument/2006/relationships/audio" Target="../media/media1.mp3"/><Relationship Id="rId25" Type="http://schemas.openxmlformats.org/officeDocument/2006/relationships/image" Target="../media/image3.png"/><Relationship Id="rId2" Type="http://schemas.microsoft.com/office/2007/relationships/media" Target="../media/media3.mp3"/><Relationship Id="rId16" Type="http://schemas.microsoft.com/office/2007/relationships/media" Target="../media/media1.mp3"/><Relationship Id="rId20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microsoft.com/office/2007/relationships/media" Target="../media/media5.mp3"/><Relationship Id="rId11" Type="http://schemas.openxmlformats.org/officeDocument/2006/relationships/audio" Target="../media/media7.mp3"/><Relationship Id="rId24" Type="http://schemas.openxmlformats.org/officeDocument/2006/relationships/image" Target="../media/image1.wmf"/><Relationship Id="rId5" Type="http://schemas.openxmlformats.org/officeDocument/2006/relationships/audio" Target="../media/media4.mp3"/><Relationship Id="rId15" Type="http://schemas.openxmlformats.org/officeDocument/2006/relationships/audio" Target="../media/media9.mp3"/><Relationship Id="rId23" Type="http://schemas.openxmlformats.org/officeDocument/2006/relationships/oleObject" Target="../embeddings/oleObject5.bin"/><Relationship Id="rId10" Type="http://schemas.microsoft.com/office/2007/relationships/media" Target="../media/media7.mp3"/><Relationship Id="rId19" Type="http://schemas.openxmlformats.org/officeDocument/2006/relationships/audio" Target="../media/media2.mp3"/><Relationship Id="rId4" Type="http://schemas.microsoft.com/office/2007/relationships/media" Target="../media/media4.mp3"/><Relationship Id="rId9" Type="http://schemas.openxmlformats.org/officeDocument/2006/relationships/audio" Target="../media/media6.mp3"/><Relationship Id="rId14" Type="http://schemas.microsoft.com/office/2007/relationships/media" Target="../media/media9.mp3"/><Relationship Id="rId22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media" Target="../media/media6.mp3"/><Relationship Id="rId13" Type="http://schemas.openxmlformats.org/officeDocument/2006/relationships/audio" Target="../media/media8.mp3"/><Relationship Id="rId18" Type="http://schemas.microsoft.com/office/2007/relationships/media" Target="../media/media2.mp3"/><Relationship Id="rId26" Type="http://schemas.openxmlformats.org/officeDocument/2006/relationships/image" Target="../media/image4.png"/><Relationship Id="rId3" Type="http://schemas.openxmlformats.org/officeDocument/2006/relationships/audio" Target="../media/media3.mp3"/><Relationship Id="rId21" Type="http://schemas.openxmlformats.org/officeDocument/2006/relationships/image" Target="../media/image2.png"/><Relationship Id="rId7" Type="http://schemas.openxmlformats.org/officeDocument/2006/relationships/audio" Target="../media/media5.mp3"/><Relationship Id="rId12" Type="http://schemas.microsoft.com/office/2007/relationships/media" Target="../media/media8.mp3"/><Relationship Id="rId17" Type="http://schemas.openxmlformats.org/officeDocument/2006/relationships/audio" Target="../media/media1.mp3"/><Relationship Id="rId25" Type="http://schemas.openxmlformats.org/officeDocument/2006/relationships/image" Target="../media/image3.png"/><Relationship Id="rId2" Type="http://schemas.microsoft.com/office/2007/relationships/media" Target="../media/media3.mp3"/><Relationship Id="rId16" Type="http://schemas.microsoft.com/office/2007/relationships/media" Target="../media/media1.mp3"/><Relationship Id="rId20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microsoft.com/office/2007/relationships/media" Target="../media/media5.mp3"/><Relationship Id="rId11" Type="http://schemas.openxmlformats.org/officeDocument/2006/relationships/audio" Target="../media/media7.mp3"/><Relationship Id="rId24" Type="http://schemas.openxmlformats.org/officeDocument/2006/relationships/image" Target="../media/image1.wmf"/><Relationship Id="rId5" Type="http://schemas.openxmlformats.org/officeDocument/2006/relationships/audio" Target="../media/media4.mp3"/><Relationship Id="rId15" Type="http://schemas.openxmlformats.org/officeDocument/2006/relationships/audio" Target="../media/media9.mp3"/><Relationship Id="rId23" Type="http://schemas.openxmlformats.org/officeDocument/2006/relationships/oleObject" Target="../embeddings/oleObject1.bin"/><Relationship Id="rId10" Type="http://schemas.microsoft.com/office/2007/relationships/media" Target="../media/media7.mp3"/><Relationship Id="rId19" Type="http://schemas.openxmlformats.org/officeDocument/2006/relationships/audio" Target="../media/media2.mp3"/><Relationship Id="rId4" Type="http://schemas.microsoft.com/office/2007/relationships/media" Target="../media/media4.mp3"/><Relationship Id="rId9" Type="http://schemas.openxmlformats.org/officeDocument/2006/relationships/audio" Target="../media/media6.mp3"/><Relationship Id="rId14" Type="http://schemas.microsoft.com/office/2007/relationships/media" Target="../media/media9.mp3"/><Relationship Id="rId22" Type="http://schemas.microsoft.com/office/2007/relationships/hdphoto" Target="../media/hdphoto1.wdp"/><Relationship Id="rId27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8126202" y="1384883"/>
            <a:ext cx="1006414" cy="73945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第二區</a:t>
            </a:r>
          </a:p>
        </p:txBody>
      </p:sp>
      <p:sp>
        <p:nvSpPr>
          <p:cNvPr id="5" name="矩形 4"/>
          <p:cNvSpPr/>
          <p:nvPr/>
        </p:nvSpPr>
        <p:spPr>
          <a:xfrm>
            <a:off x="7950581" y="3591453"/>
            <a:ext cx="530070" cy="4874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Delete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550659" y="3591453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End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50737" y="3591453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Page</a:t>
            </a:r>
          </a:p>
          <a:p>
            <a:r>
              <a:rPr lang="en-US" altLang="zh-TW" sz="1000" dirty="0">
                <a:solidFill>
                  <a:schemeClr val="tx1"/>
                </a:solidFill>
              </a:rPr>
              <a:t>Down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963509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Insert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563587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Home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63665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Page</a:t>
            </a:r>
          </a:p>
          <a:p>
            <a:r>
              <a:rPr lang="en-US" altLang="zh-TW" sz="1000" dirty="0">
                <a:solidFill>
                  <a:schemeClr val="tx1"/>
                </a:solidFill>
              </a:rPr>
              <a:t> up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8061849" y="4533740"/>
            <a:ext cx="1494375" cy="1016332"/>
            <a:chOff x="10138120" y="3857604"/>
            <a:chExt cx="1936778" cy="1343028"/>
          </a:xfrm>
        </p:grpSpPr>
        <p:sp>
          <p:nvSpPr>
            <p:cNvPr id="12" name="矩形 11"/>
            <p:cNvSpPr/>
            <p:nvPr/>
          </p:nvSpPr>
          <p:spPr>
            <a:xfrm>
              <a:off x="10138120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↓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→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16" name="文字方塊 15"/>
          <p:cNvSpPr txBox="1"/>
          <p:nvPr/>
        </p:nvSpPr>
        <p:spPr>
          <a:xfrm>
            <a:off x="10374209" y="481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第三區</a:t>
            </a:r>
          </a:p>
        </p:txBody>
      </p:sp>
      <p:sp>
        <p:nvSpPr>
          <p:cNvPr id="17" name="圓角矩形 16"/>
          <p:cNvSpPr/>
          <p:nvPr/>
        </p:nvSpPr>
        <p:spPr>
          <a:xfrm>
            <a:off x="9796576" y="1224768"/>
            <a:ext cx="344264" cy="136566"/>
          </a:xfrm>
          <a:prstGeom prst="round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9716103" y="405149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438807" y="316273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480149" y="274593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821" b="94643" l="9821" r="89732">
                        <a14:foregroundMark x1="56250" y1="78125" x2="56250" y2="78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5025" y="496122"/>
            <a:ext cx="690031" cy="690031"/>
          </a:xfrm>
          <a:prstGeom prst="rect">
            <a:avLst/>
          </a:prstGeom>
        </p:spPr>
      </p:pic>
      <p:sp>
        <p:nvSpPr>
          <p:cNvPr id="22" name="圓角矩形 21"/>
          <p:cNvSpPr/>
          <p:nvPr/>
        </p:nvSpPr>
        <p:spPr>
          <a:xfrm>
            <a:off x="10539965" y="1224768"/>
            <a:ext cx="344264" cy="13656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圓角矩形 22"/>
          <p:cNvSpPr/>
          <p:nvPr/>
        </p:nvSpPr>
        <p:spPr>
          <a:xfrm>
            <a:off x="11565939" y="1237885"/>
            <a:ext cx="344264" cy="136566"/>
          </a:xfrm>
          <a:prstGeom prst="roundRect">
            <a:avLst/>
          </a:prstGeom>
          <a:noFill/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10449741" y="1361334"/>
            <a:ext cx="682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Caps </a:t>
            </a:r>
          </a:p>
          <a:p>
            <a:r>
              <a:rPr lang="en-US" altLang="zh-TW" dirty="0"/>
              <a:t>Lock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1429754" y="1363697"/>
            <a:ext cx="692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Scroll</a:t>
            </a:r>
          </a:p>
          <a:p>
            <a:r>
              <a:rPr lang="en-US" altLang="zh-TW" dirty="0"/>
              <a:t>Lock</a:t>
            </a:r>
            <a:endParaRPr lang="zh-TW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9798456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7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0337885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8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0893986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9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9798457" y="2245884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</a:t>
            </a:r>
          </a:p>
          <a:p>
            <a:r>
              <a:rPr lang="en-US" altLang="zh-TW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Lock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9792222" y="4268754"/>
            <a:ext cx="474150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1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0342219" y="4268754"/>
            <a:ext cx="474150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2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893985" y="4268754"/>
            <a:ext cx="457493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3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9803786" y="3553996"/>
            <a:ext cx="462586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4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0340558" y="3553996"/>
            <a:ext cx="462586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5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0893986" y="3553996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6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9792222" y="4970007"/>
            <a:ext cx="1024147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0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0893985" y="4970006"/>
            <a:ext cx="457493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‧</a:t>
            </a:r>
            <a:endParaRPr lang="zh-TW" alt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0344875" y="2238061"/>
            <a:ext cx="457492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0893985" y="2232856"/>
            <a:ext cx="457493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</p:txBody>
      </p:sp>
      <p:sp>
        <p:nvSpPr>
          <p:cNvPr id="41" name="矩形 40"/>
          <p:cNvSpPr/>
          <p:nvPr/>
        </p:nvSpPr>
        <p:spPr>
          <a:xfrm>
            <a:off x="11461108" y="2228126"/>
            <a:ext cx="488958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─</a:t>
            </a:r>
          </a:p>
        </p:txBody>
      </p:sp>
      <p:sp>
        <p:nvSpPr>
          <p:cNvPr id="42" name="矩形 41"/>
          <p:cNvSpPr/>
          <p:nvPr/>
        </p:nvSpPr>
        <p:spPr>
          <a:xfrm>
            <a:off x="11454524" y="2860567"/>
            <a:ext cx="494129" cy="1246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zh-TW" alt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1451001" y="4276576"/>
            <a:ext cx="519920" cy="1246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endParaRPr lang="zh-TW" alt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71378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~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` 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97564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!</a:t>
            </a:r>
            <a:r>
              <a:rPr lang="zh-TW" altLang="en-US" sz="1100" b="1" dirty="0">
                <a:solidFill>
                  <a:schemeClr val="tx1"/>
                </a:solidFill>
              </a:rPr>
              <a:t> ㄅ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1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223750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@</a:t>
            </a:r>
            <a:r>
              <a:rPr lang="zh-TW" altLang="en-US" sz="1100" b="1" dirty="0">
                <a:solidFill>
                  <a:schemeClr val="tx1"/>
                </a:solidFill>
              </a:rPr>
              <a:t>ㄉ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2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749937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#</a:t>
            </a:r>
            <a:r>
              <a:rPr lang="en-US" altLang="zh-TW" sz="1100" b="1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∨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3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276123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$  </a:t>
            </a:r>
            <a:r>
              <a:rPr lang="en-US" altLang="zh-TW" sz="11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`</a:t>
            </a:r>
            <a:br>
              <a:rPr lang="en-US" altLang="zh-TW" sz="1100" b="1" dirty="0">
                <a:solidFill>
                  <a:schemeClr val="tx1"/>
                </a:solidFill>
              </a:rPr>
            </a:br>
            <a:r>
              <a:rPr lang="en-US" altLang="zh-TW" sz="1100" b="1" dirty="0">
                <a:solidFill>
                  <a:schemeClr val="tx1"/>
                </a:solidFill>
              </a:rPr>
              <a:t>4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802309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% </a:t>
            </a:r>
            <a:r>
              <a:rPr lang="zh-TW" altLang="en-US" sz="1100" b="1" dirty="0">
                <a:solidFill>
                  <a:schemeClr val="tx1"/>
                </a:solidFill>
              </a:rPr>
              <a:t>ㄓ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5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3328495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^</a:t>
            </a:r>
            <a:r>
              <a:rPr lang="zh-TW" altLang="en-US" sz="1100" b="1" dirty="0">
                <a:solidFill>
                  <a:schemeClr val="tx1"/>
                </a:solidFill>
              </a:rPr>
              <a:t>  ˊ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6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" name="矩形 50"/>
          <p:cNvSpPr/>
          <p:nvPr/>
        </p:nvSpPr>
        <p:spPr>
          <a:xfrm>
            <a:off x="3854682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&amp; 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  <a:r>
              <a:rPr lang="en-US" altLang="zh-TW" sz="1100" b="1" dirty="0">
                <a:solidFill>
                  <a:schemeClr val="tx1"/>
                </a:solidFill>
              </a:rPr>
              <a:t>‧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7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380868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*</a:t>
            </a:r>
            <a:r>
              <a:rPr lang="zh-TW" altLang="en-US" sz="1100" b="1" dirty="0">
                <a:solidFill>
                  <a:schemeClr val="tx1"/>
                </a:solidFill>
              </a:rPr>
              <a:t>ㄚ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8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907054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( </a:t>
            </a:r>
            <a:r>
              <a:rPr lang="zh-TW" altLang="en-US" sz="1100" b="1" dirty="0">
                <a:solidFill>
                  <a:schemeClr val="tx1"/>
                </a:solidFill>
              </a:rPr>
              <a:t>ㄞ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9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433241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)</a:t>
            </a:r>
            <a:r>
              <a:rPr lang="zh-TW" altLang="en-US" sz="1100" b="1" dirty="0">
                <a:solidFill>
                  <a:schemeClr val="tx1"/>
                </a:solidFill>
              </a:rPr>
              <a:t>  ㄢ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0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959427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_ </a:t>
            </a:r>
            <a:r>
              <a:rPr lang="zh-TW" altLang="en-US" sz="1100" b="1" dirty="0">
                <a:solidFill>
                  <a:schemeClr val="tx1"/>
                </a:solidFill>
              </a:rPr>
              <a:t>ㄦ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-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485613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+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=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7034904" y="2996587"/>
            <a:ext cx="796820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Backspace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71377" y="2412020"/>
            <a:ext cx="473716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Esc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59" name="矩形 58"/>
          <p:cNvSpPr/>
          <p:nvPr/>
        </p:nvSpPr>
        <p:spPr>
          <a:xfrm>
            <a:off x="910838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Q</a:t>
            </a:r>
            <a:r>
              <a:rPr lang="zh-TW" altLang="en-US" sz="1100" b="1" dirty="0">
                <a:solidFill>
                  <a:schemeClr val="tx1"/>
                </a:solidFill>
              </a:rPr>
              <a:t>ㄆ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 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437024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W</a:t>
            </a:r>
            <a:r>
              <a:rPr lang="zh-TW" altLang="en-US" sz="1100" b="1" dirty="0">
                <a:solidFill>
                  <a:schemeClr val="tx1"/>
                </a:solidFill>
              </a:rPr>
              <a:t>ㄊ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1" name="矩形 60"/>
          <p:cNvSpPr/>
          <p:nvPr/>
        </p:nvSpPr>
        <p:spPr>
          <a:xfrm>
            <a:off x="1963211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E</a:t>
            </a:r>
            <a:r>
              <a:rPr lang="zh-TW" altLang="en-US" sz="1100" dirty="0">
                <a:solidFill>
                  <a:schemeClr val="tx1"/>
                </a:solidFill>
              </a:rPr>
              <a:t> ㄍ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489397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R</a:t>
            </a:r>
            <a:r>
              <a:rPr lang="zh-TW" altLang="en-US" sz="1100" dirty="0">
                <a:solidFill>
                  <a:schemeClr val="tx1"/>
                </a:solidFill>
              </a:rPr>
              <a:t> ㄐ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3015583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T</a:t>
            </a:r>
            <a:r>
              <a:rPr lang="zh-TW" altLang="en-US" sz="1100" dirty="0">
                <a:solidFill>
                  <a:schemeClr val="tx1"/>
                </a:solidFill>
              </a:rPr>
              <a:t> ㄔ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541770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Y</a:t>
            </a:r>
            <a:r>
              <a:rPr lang="zh-TW" altLang="en-US" sz="1100" dirty="0">
                <a:solidFill>
                  <a:schemeClr val="tx1"/>
                </a:solidFill>
              </a:rPr>
              <a:t> ㄗ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4067956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U</a:t>
            </a:r>
            <a:r>
              <a:rPr lang="zh-TW" altLang="en-US" sz="1100" dirty="0">
                <a:solidFill>
                  <a:schemeClr val="tx1"/>
                </a:solidFill>
              </a:rPr>
              <a:t> ㄧ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594142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I </a:t>
            </a:r>
            <a:r>
              <a:rPr lang="zh-TW" altLang="en-US" sz="1100" dirty="0">
                <a:solidFill>
                  <a:schemeClr val="tx1"/>
                </a:solidFill>
              </a:rPr>
              <a:t>ㄛ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5120328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O </a:t>
            </a:r>
            <a:r>
              <a:rPr lang="zh-TW" altLang="en-US" sz="1100" dirty="0">
                <a:solidFill>
                  <a:schemeClr val="tx1"/>
                </a:solidFill>
              </a:rPr>
              <a:t>ㄟ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5646515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P</a:t>
            </a:r>
            <a:r>
              <a:rPr lang="zh-TW" altLang="en-US" sz="1100" dirty="0">
                <a:solidFill>
                  <a:schemeClr val="tx1"/>
                </a:solidFill>
              </a:rPr>
              <a:t> ㄣ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6172701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{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[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6710917" y="355989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}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71" name="矩形 70"/>
          <p:cNvSpPr/>
          <p:nvPr/>
        </p:nvSpPr>
        <p:spPr>
          <a:xfrm>
            <a:off x="7248183" y="3559898"/>
            <a:ext cx="58354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|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\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71377" y="3559897"/>
            <a:ext cx="68699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Tab</a:t>
            </a:r>
            <a:br>
              <a:rPr lang="en-US" altLang="zh-TW" sz="1100" dirty="0">
                <a:solidFill>
                  <a:schemeClr val="tx1"/>
                </a:solidFill>
              </a:rPr>
            </a:br>
            <a:r>
              <a:rPr lang="en-US" altLang="zh-TW" sz="1100" dirty="0">
                <a:solidFill>
                  <a:schemeClr val="tx1"/>
                </a:solidFill>
              </a:rPr>
              <a:t>|</a:t>
            </a:r>
            <a:r>
              <a:rPr lang="en-US" altLang="zh-TW" sz="1100" dirty="0">
                <a:solidFill>
                  <a:schemeClr val="tx1"/>
                </a:solidFill>
                <a:sym typeface="Wingdings 3" panose="05040102010807070707" pitchFamily="18" charset="2"/>
              </a:rPr>
              <a:t>|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9633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1518706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F2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75" name="矩形 74"/>
          <p:cNvSpPr/>
          <p:nvPr/>
        </p:nvSpPr>
        <p:spPr>
          <a:xfrm>
            <a:off x="2074105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F3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76" name="矩形 75"/>
          <p:cNvSpPr/>
          <p:nvPr/>
        </p:nvSpPr>
        <p:spPr>
          <a:xfrm>
            <a:off x="2629504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F4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5691812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F9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247210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F10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79" name="矩形 78"/>
          <p:cNvSpPr/>
          <p:nvPr/>
        </p:nvSpPr>
        <p:spPr>
          <a:xfrm>
            <a:off x="68026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F11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0" name="矩形 79"/>
          <p:cNvSpPr/>
          <p:nvPr/>
        </p:nvSpPr>
        <p:spPr>
          <a:xfrm>
            <a:off x="73580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F12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3327560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F5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388295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F6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3" name="矩形 82"/>
          <p:cNvSpPr/>
          <p:nvPr/>
        </p:nvSpPr>
        <p:spPr>
          <a:xfrm>
            <a:off x="4438357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F7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4" name="矩形 83"/>
          <p:cNvSpPr/>
          <p:nvPr/>
        </p:nvSpPr>
        <p:spPr>
          <a:xfrm>
            <a:off x="4993756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F8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1071354" y="4070063"/>
            <a:ext cx="437149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A</a:t>
            </a:r>
            <a:r>
              <a:rPr lang="zh-TW" altLang="en-US" sz="1100" b="1" dirty="0">
                <a:solidFill>
                  <a:schemeClr val="tx1"/>
                </a:solidFill>
              </a:rPr>
              <a:t>ㄇ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6" name="矩形 85"/>
          <p:cNvSpPr/>
          <p:nvPr/>
        </p:nvSpPr>
        <p:spPr>
          <a:xfrm>
            <a:off x="1573004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S</a:t>
            </a:r>
            <a:r>
              <a:rPr lang="zh-TW" altLang="en-US" sz="1100" dirty="0">
                <a:solidFill>
                  <a:schemeClr val="tx1"/>
                </a:solidFill>
              </a:rPr>
              <a:t> ㄋ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2099190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D</a:t>
            </a:r>
            <a:r>
              <a:rPr lang="zh-TW" altLang="en-US" sz="1100" dirty="0">
                <a:solidFill>
                  <a:schemeClr val="tx1"/>
                </a:solidFill>
              </a:rPr>
              <a:t> ㄎ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2625376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F</a:t>
            </a:r>
            <a:r>
              <a:rPr lang="zh-TW" altLang="en-US" sz="1100" dirty="0">
                <a:solidFill>
                  <a:schemeClr val="tx1"/>
                </a:solidFill>
              </a:rPr>
              <a:t> ㄑ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151563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G</a:t>
            </a:r>
            <a:r>
              <a:rPr lang="zh-TW" altLang="en-US" sz="1100" dirty="0">
                <a:solidFill>
                  <a:schemeClr val="tx1"/>
                </a:solidFill>
              </a:rPr>
              <a:t> ㄕ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3677749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H</a:t>
            </a:r>
            <a:r>
              <a:rPr lang="zh-TW" altLang="en-US" sz="1100" dirty="0">
                <a:solidFill>
                  <a:schemeClr val="tx1"/>
                </a:solidFill>
              </a:rPr>
              <a:t> ㄘ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203935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J </a:t>
            </a:r>
            <a:r>
              <a:rPr lang="zh-TW" altLang="en-US" sz="1100" dirty="0">
                <a:solidFill>
                  <a:schemeClr val="tx1"/>
                </a:solidFill>
              </a:rPr>
              <a:t> ㄨ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4730122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K</a:t>
            </a:r>
            <a:r>
              <a:rPr lang="zh-TW" altLang="en-US" sz="1100" dirty="0">
                <a:solidFill>
                  <a:schemeClr val="tx1"/>
                </a:solidFill>
              </a:rPr>
              <a:t>ㄜ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5256308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L</a:t>
            </a:r>
            <a:r>
              <a:rPr lang="zh-TW" altLang="en-US" sz="1100" dirty="0">
                <a:solidFill>
                  <a:schemeClr val="tx1"/>
                </a:solidFill>
              </a:rPr>
              <a:t> ㄠ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782494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；ㄤ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zh-TW" altLang="en-US" sz="1100" dirty="0">
                <a:solidFill>
                  <a:schemeClr val="tx1"/>
                </a:solidFill>
              </a:rPr>
              <a:t>；</a:t>
            </a:r>
          </a:p>
        </p:txBody>
      </p:sp>
      <p:sp>
        <p:nvSpPr>
          <p:cNvPr id="95" name="矩形 94"/>
          <p:cNvSpPr/>
          <p:nvPr/>
        </p:nvSpPr>
        <p:spPr>
          <a:xfrm>
            <a:off x="6320710" y="4070061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“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‘</a:t>
            </a:r>
          </a:p>
        </p:txBody>
      </p:sp>
      <p:sp>
        <p:nvSpPr>
          <p:cNvPr id="96" name="矩形 95"/>
          <p:cNvSpPr/>
          <p:nvPr/>
        </p:nvSpPr>
        <p:spPr>
          <a:xfrm>
            <a:off x="6857976" y="4070063"/>
            <a:ext cx="973748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  </a:t>
            </a:r>
            <a:r>
              <a:rPr lang="en-US" altLang="zh-TW" sz="1100" b="1" dirty="0">
                <a:solidFill>
                  <a:schemeClr val="tx1"/>
                </a:solidFill>
              </a:rPr>
              <a:t>Enter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171376" y="4070061"/>
            <a:ext cx="815041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Lock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8" name="矩形 97"/>
          <p:cNvSpPr/>
          <p:nvPr/>
        </p:nvSpPr>
        <p:spPr>
          <a:xfrm>
            <a:off x="1148171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Z </a:t>
            </a:r>
            <a:r>
              <a:rPr lang="zh-TW" altLang="en-US" sz="1100" dirty="0">
                <a:solidFill>
                  <a:schemeClr val="tx1"/>
                </a:solidFill>
              </a:rPr>
              <a:t>ㄈ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1674358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X</a:t>
            </a:r>
            <a:r>
              <a:rPr lang="zh-TW" altLang="en-US" sz="1100" dirty="0">
                <a:solidFill>
                  <a:schemeClr val="tx1"/>
                </a:solidFill>
              </a:rPr>
              <a:t> ㄌ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2200544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C</a:t>
            </a:r>
            <a:r>
              <a:rPr lang="zh-TW" altLang="en-US" sz="1100" dirty="0">
                <a:solidFill>
                  <a:schemeClr val="tx1"/>
                </a:solidFill>
              </a:rPr>
              <a:t> ㄏ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2726730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V</a:t>
            </a:r>
            <a:r>
              <a:rPr lang="zh-TW" altLang="en-US" sz="1100" dirty="0">
                <a:solidFill>
                  <a:schemeClr val="tx1"/>
                </a:solidFill>
              </a:rPr>
              <a:t> ㄒ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3252917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B</a:t>
            </a:r>
            <a:r>
              <a:rPr lang="zh-TW" altLang="en-US" sz="1100" dirty="0">
                <a:solidFill>
                  <a:schemeClr val="tx1"/>
                </a:solidFill>
              </a:rPr>
              <a:t> ㄖ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3779103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N</a:t>
            </a:r>
            <a:r>
              <a:rPr lang="zh-TW" altLang="en-US" sz="1100" dirty="0">
                <a:solidFill>
                  <a:schemeClr val="tx1"/>
                </a:solidFill>
              </a:rPr>
              <a:t> 厶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4305289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M</a:t>
            </a:r>
            <a:r>
              <a:rPr lang="zh-TW" altLang="en-US" sz="1100" dirty="0">
                <a:solidFill>
                  <a:schemeClr val="tx1"/>
                </a:solidFill>
              </a:rPr>
              <a:t> ㄩ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4831476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&lt;</a:t>
            </a:r>
            <a:r>
              <a:rPr lang="zh-TW" altLang="en-US" sz="1100" dirty="0">
                <a:solidFill>
                  <a:schemeClr val="tx1"/>
                </a:solidFill>
              </a:rPr>
              <a:t> ㄝ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zh-TW" altLang="en-US" sz="1100" dirty="0">
                <a:solidFill>
                  <a:schemeClr val="tx1"/>
                </a:solidFill>
              </a:rPr>
              <a:t>，</a:t>
            </a:r>
          </a:p>
        </p:txBody>
      </p:sp>
      <p:sp>
        <p:nvSpPr>
          <p:cNvPr id="106" name="矩形 105"/>
          <p:cNvSpPr/>
          <p:nvPr/>
        </p:nvSpPr>
        <p:spPr>
          <a:xfrm>
            <a:off x="5357662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&gt;</a:t>
            </a:r>
            <a:r>
              <a:rPr lang="zh-TW" altLang="en-US" sz="1100" dirty="0">
                <a:solidFill>
                  <a:schemeClr val="tx1"/>
                </a:solidFill>
              </a:rPr>
              <a:t> ㄡ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>
                <a:solidFill>
                  <a:schemeClr val="tx1"/>
                </a:solidFill>
              </a:rPr>
              <a:t>‧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5895877" y="458022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?</a:t>
            </a:r>
            <a:r>
              <a:rPr lang="zh-TW" altLang="en-US" sz="1100" dirty="0">
                <a:solidFill>
                  <a:schemeClr val="tx1"/>
                </a:solidFill>
              </a:rPr>
              <a:t> ㄥ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108" name="矩形 107"/>
          <p:cNvSpPr/>
          <p:nvPr/>
        </p:nvSpPr>
        <p:spPr>
          <a:xfrm>
            <a:off x="6433143" y="4580224"/>
            <a:ext cx="1375917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  </a:t>
            </a:r>
            <a:r>
              <a:rPr lang="en-US" altLang="zh-TW" sz="1100" b="1" dirty="0">
                <a:solidFill>
                  <a:schemeClr val="tx1"/>
                </a:solidFill>
              </a:rPr>
              <a:t>Shift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171376" y="4590843"/>
            <a:ext cx="901217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Shift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0" name="矩形 109"/>
          <p:cNvSpPr/>
          <p:nvPr/>
        </p:nvSpPr>
        <p:spPr>
          <a:xfrm>
            <a:off x="986417" y="513289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1570372" y="5132893"/>
            <a:ext cx="473716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ALT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2200544" y="5132894"/>
            <a:ext cx="3157118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5485710" y="514351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ALT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6057667" y="5143513"/>
            <a:ext cx="800309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6948249" y="5132894"/>
            <a:ext cx="86081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Ctrl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171376" y="5143513"/>
            <a:ext cx="686992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Ctrl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17" name="物件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624360"/>
              </p:ext>
            </p:extLst>
          </p:nvPr>
        </p:nvGraphicFramePr>
        <p:xfrm>
          <a:off x="1071355" y="5207336"/>
          <a:ext cx="278537" cy="25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Image" r:id="rId9" imgW="2831400" imgH="2818800" progId="Photoshop.Image.7">
                  <p:embed/>
                </p:oleObj>
              </mc:Choice>
              <mc:Fallback>
                <p:oleObj name="Image" r:id="rId9" imgW="2831400" imgH="2818800" progId="Photoshop.Image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71355" y="5207336"/>
                        <a:ext cx="278537" cy="25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8" name="群組 117"/>
          <p:cNvGrpSpPr/>
          <p:nvPr/>
        </p:nvGrpSpPr>
        <p:grpSpPr>
          <a:xfrm>
            <a:off x="6106877" y="5186078"/>
            <a:ext cx="337820" cy="361325"/>
            <a:chOff x="4099020" y="5672138"/>
            <a:chExt cx="698189" cy="771525"/>
          </a:xfrm>
        </p:grpSpPr>
        <p:sp>
          <p:nvSpPr>
            <p:cNvPr id="119" name="矩形 118"/>
            <p:cNvSpPr/>
            <p:nvPr/>
          </p:nvSpPr>
          <p:spPr>
            <a:xfrm>
              <a:off x="4099020" y="5672138"/>
              <a:ext cx="698189" cy="77152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120" name="矩形 119"/>
            <p:cNvSpPr/>
            <p:nvPr/>
          </p:nvSpPr>
          <p:spPr>
            <a:xfrm>
              <a:off x="4245356" y="5822221"/>
              <a:ext cx="360707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121" name="矩形 120"/>
            <p:cNvSpPr/>
            <p:nvPr/>
          </p:nvSpPr>
          <p:spPr>
            <a:xfrm>
              <a:off x="4223764" y="602399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4223764" y="621330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</p:grpSp>
      <p:pic>
        <p:nvPicPr>
          <p:cNvPr id="130" name="Esc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266843" y="1890449"/>
            <a:ext cx="285632" cy="285632"/>
          </a:xfrm>
          <a:prstGeom prst="rect">
            <a:avLst/>
          </a:prstGeom>
        </p:spPr>
      </p:pic>
      <p:sp>
        <p:nvSpPr>
          <p:cNvPr id="131" name="向下箭號 130"/>
          <p:cNvSpPr/>
          <p:nvPr/>
        </p:nvSpPr>
        <p:spPr>
          <a:xfrm>
            <a:off x="8480651" y="2105533"/>
            <a:ext cx="314793" cy="51943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2" name="Delete">
            <a:hlinkClick r:id="" action="ppaction://media"/>
          </p:cNvPr>
          <p:cNvPicPr>
            <a:picLocks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8096978" y="4210070"/>
            <a:ext cx="310861" cy="310861"/>
          </a:xfrm>
          <a:prstGeom prst="rect">
            <a:avLst/>
          </a:prstGeom>
        </p:spPr>
      </p:pic>
      <p:sp>
        <p:nvSpPr>
          <p:cNvPr id="133" name="矩形 132">
            <a:extLst>
              <a:ext uri="{FF2B5EF4-FFF2-40B4-BE49-F238E27FC236}">
                <a16:creationId xmlns:a16="http://schemas.microsoft.com/office/drawing/2014/main" id="{832D8012-B758-49ED-920C-36C1349904B5}"/>
              </a:ext>
            </a:extLst>
          </p:cNvPr>
          <p:cNvSpPr/>
          <p:nvPr/>
        </p:nvSpPr>
        <p:spPr>
          <a:xfrm>
            <a:off x="9444371" y="1661109"/>
            <a:ext cx="1005403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6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</a:rPr>
              <a:t>數字鎖定</a:t>
            </a:r>
            <a:br>
              <a:rPr lang="en-US" altLang="zh-TW" sz="16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</a:rPr>
            </a:br>
            <a:r>
              <a:rPr lang="zh-TW" altLang="en-US" sz="16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</a:rPr>
              <a:t>保持亮</a:t>
            </a:r>
          </a:p>
        </p:txBody>
      </p:sp>
      <p:sp>
        <p:nvSpPr>
          <p:cNvPr id="134" name="矩形 133">
            <a:extLst>
              <a:ext uri="{FF2B5EF4-FFF2-40B4-BE49-F238E27FC236}">
                <a16:creationId xmlns:a16="http://schemas.microsoft.com/office/drawing/2014/main" id="{72CB606E-C9E9-4C9B-AFC1-AD52129B5773}"/>
              </a:ext>
            </a:extLst>
          </p:cNvPr>
          <p:cNvSpPr/>
          <p:nvPr/>
        </p:nvSpPr>
        <p:spPr>
          <a:xfrm>
            <a:off x="3192061" y="5083602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注音一聲</a:t>
            </a:r>
          </a:p>
        </p:txBody>
      </p:sp>
      <p:cxnSp>
        <p:nvCxnSpPr>
          <p:cNvPr id="136" name="直線接點 135">
            <a:extLst>
              <a:ext uri="{FF2B5EF4-FFF2-40B4-BE49-F238E27FC236}">
                <a16:creationId xmlns:a16="http://schemas.microsoft.com/office/drawing/2014/main" id="{872C2625-C679-4B46-B6F7-C050CE72967B}"/>
              </a:ext>
            </a:extLst>
          </p:cNvPr>
          <p:cNvCxnSpPr>
            <a:cxnSpLocks/>
          </p:cNvCxnSpPr>
          <p:nvPr/>
        </p:nvCxnSpPr>
        <p:spPr>
          <a:xfrm>
            <a:off x="2940479" y="1594172"/>
            <a:ext cx="1197578" cy="484753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9" name="圖形 138" descr="手背向前食指朝右指 以實心填滿">
            <a:extLst>
              <a:ext uri="{FF2B5EF4-FFF2-40B4-BE49-F238E27FC236}">
                <a16:creationId xmlns:a16="http://schemas.microsoft.com/office/drawing/2014/main" id="{963999AB-C543-40F0-959F-4FD6D6F2DF6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6200000">
            <a:off x="4941337" y="5795898"/>
            <a:ext cx="914400" cy="914400"/>
          </a:xfrm>
          <a:prstGeom prst="rect">
            <a:avLst/>
          </a:prstGeom>
        </p:spPr>
      </p:pic>
      <p:pic>
        <p:nvPicPr>
          <p:cNvPr id="140" name="圖形 139" descr="手背向前食指朝右指 以實心填滿">
            <a:extLst>
              <a:ext uri="{FF2B5EF4-FFF2-40B4-BE49-F238E27FC236}">
                <a16:creationId xmlns:a16="http://schemas.microsoft.com/office/drawing/2014/main" id="{9D236338-3E6E-417D-9C66-17028BDEF56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5400000" flipH="1">
            <a:off x="2257738" y="5776616"/>
            <a:ext cx="914400" cy="914400"/>
          </a:xfrm>
          <a:prstGeom prst="rect">
            <a:avLst/>
          </a:prstGeom>
        </p:spPr>
      </p:pic>
      <p:sp>
        <p:nvSpPr>
          <p:cNvPr id="141" name="矩形: 圓角 140">
            <a:extLst>
              <a:ext uri="{FF2B5EF4-FFF2-40B4-BE49-F238E27FC236}">
                <a16:creationId xmlns:a16="http://schemas.microsoft.com/office/drawing/2014/main" id="{0DFC3282-7CD3-4538-8E4B-B2983948A111}"/>
              </a:ext>
            </a:extLst>
          </p:cNvPr>
          <p:cNvSpPr/>
          <p:nvPr/>
        </p:nvSpPr>
        <p:spPr>
          <a:xfrm>
            <a:off x="7974847" y="5751291"/>
            <a:ext cx="1746369" cy="476071"/>
          </a:xfrm>
          <a:prstGeom prst="roundRect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600" b="1" dirty="0">
                <a:ln w="22225">
                  <a:noFill/>
                  <a:prstDash val="solid"/>
                </a:ln>
                <a:solidFill>
                  <a:srgbClr val="FF0000"/>
                </a:solidFill>
              </a:rPr>
              <a:t>選字</a:t>
            </a:r>
            <a:r>
              <a:rPr lang="zh-TW" altLang="en-US" sz="1600" b="1" dirty="0">
                <a:ln w="22225">
                  <a:noFill/>
                  <a:prstDash val="solid"/>
                </a:ln>
                <a:solidFill>
                  <a:sysClr val="windowText" lastClr="000000"/>
                </a:solidFill>
              </a:rPr>
              <a:t>或</a:t>
            </a:r>
            <a:r>
              <a:rPr lang="zh-TW" altLang="en-US" sz="1600" b="1" dirty="0">
                <a:ln w="22225">
                  <a:noFill/>
                  <a:prstDash val="solid"/>
                </a:ln>
                <a:solidFill>
                  <a:srgbClr val="FF0000"/>
                </a:solidFill>
              </a:rPr>
              <a:t>移動游標</a:t>
            </a:r>
          </a:p>
        </p:txBody>
      </p:sp>
      <p:sp>
        <p:nvSpPr>
          <p:cNvPr id="142" name="語音泡泡: 圓角矩形 141">
            <a:extLst>
              <a:ext uri="{FF2B5EF4-FFF2-40B4-BE49-F238E27FC236}">
                <a16:creationId xmlns:a16="http://schemas.microsoft.com/office/drawing/2014/main" id="{5A0E4AE7-F1E7-4B99-9B7B-809117448DBF}"/>
              </a:ext>
            </a:extLst>
          </p:cNvPr>
          <p:cNvSpPr/>
          <p:nvPr/>
        </p:nvSpPr>
        <p:spPr>
          <a:xfrm>
            <a:off x="7950581" y="4476641"/>
            <a:ext cx="1853205" cy="1150968"/>
          </a:xfrm>
          <a:prstGeom prst="wedgeRoundRectCallou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3" name="語音泡泡: 圓角矩形 142">
            <a:extLst>
              <a:ext uri="{FF2B5EF4-FFF2-40B4-BE49-F238E27FC236}">
                <a16:creationId xmlns:a16="http://schemas.microsoft.com/office/drawing/2014/main" id="{0FCEB491-5286-4E11-99C4-5A6660EB8BF0}"/>
              </a:ext>
            </a:extLst>
          </p:cNvPr>
          <p:cNvSpPr/>
          <p:nvPr/>
        </p:nvSpPr>
        <p:spPr>
          <a:xfrm>
            <a:off x="9428700" y="611363"/>
            <a:ext cx="1021041" cy="869290"/>
          </a:xfrm>
          <a:prstGeom prst="wedgeRoundRectCallout">
            <a:avLst>
              <a:gd name="adj1" fmla="val -293"/>
              <a:gd name="adj2" fmla="val 74222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5" name="矩形: 圓角 134">
            <a:extLst>
              <a:ext uri="{FF2B5EF4-FFF2-40B4-BE49-F238E27FC236}">
                <a16:creationId xmlns:a16="http://schemas.microsoft.com/office/drawing/2014/main" id="{A82FAC0A-2797-4A86-A9FA-5344D7A972C5}"/>
              </a:ext>
            </a:extLst>
          </p:cNvPr>
          <p:cNvSpPr/>
          <p:nvPr/>
        </p:nvSpPr>
        <p:spPr>
          <a:xfrm>
            <a:off x="6898825" y="2668155"/>
            <a:ext cx="1141532" cy="476071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600" b="1" dirty="0">
                <a:ln w="22225">
                  <a:noFill/>
                  <a:prstDash val="solid"/>
                </a:ln>
                <a:solidFill>
                  <a:sysClr val="windowText" lastClr="000000"/>
                </a:solidFill>
              </a:rPr>
              <a:t>倒退刪除</a:t>
            </a:r>
          </a:p>
        </p:txBody>
      </p:sp>
      <p:sp>
        <p:nvSpPr>
          <p:cNvPr id="3" name="箭號: 彎曲 2">
            <a:extLst>
              <a:ext uri="{FF2B5EF4-FFF2-40B4-BE49-F238E27FC236}">
                <a16:creationId xmlns:a16="http://schemas.microsoft.com/office/drawing/2014/main" id="{5EF80E46-9510-40DA-96BC-E6A9E76FC438}"/>
              </a:ext>
            </a:extLst>
          </p:cNvPr>
          <p:cNvSpPr/>
          <p:nvPr/>
        </p:nvSpPr>
        <p:spPr>
          <a:xfrm rot="10800000">
            <a:off x="6987814" y="4058258"/>
            <a:ext cx="649924" cy="486957"/>
          </a:xfrm>
          <a:prstGeom prst="bentArrow">
            <a:avLst>
              <a:gd name="adj1" fmla="val 14790"/>
              <a:gd name="adj2" fmla="val 18193"/>
              <a:gd name="adj3" fmla="val 50000"/>
              <a:gd name="adj4" fmla="val 1790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7" name="矩形: 圓角 136">
            <a:extLst>
              <a:ext uri="{FF2B5EF4-FFF2-40B4-BE49-F238E27FC236}">
                <a16:creationId xmlns:a16="http://schemas.microsoft.com/office/drawing/2014/main" id="{2E9F691C-90F3-4C8A-BD18-BAA6899AA023}"/>
              </a:ext>
            </a:extLst>
          </p:cNvPr>
          <p:cNvSpPr/>
          <p:nvPr/>
        </p:nvSpPr>
        <p:spPr>
          <a:xfrm>
            <a:off x="7662057" y="4146625"/>
            <a:ext cx="993274" cy="367873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100" b="1" dirty="0">
                <a:ln w="22225">
                  <a:noFill/>
                  <a:prstDash val="solid"/>
                </a:ln>
                <a:solidFill>
                  <a:sysClr val="windowText" lastClr="000000"/>
                </a:solidFill>
              </a:rPr>
              <a:t>換行或確定</a:t>
            </a:r>
          </a:p>
        </p:txBody>
      </p:sp>
      <p:sp>
        <p:nvSpPr>
          <p:cNvPr id="24" name="箭號: 向右 23">
            <a:extLst>
              <a:ext uri="{FF2B5EF4-FFF2-40B4-BE49-F238E27FC236}">
                <a16:creationId xmlns:a16="http://schemas.microsoft.com/office/drawing/2014/main" id="{516F4166-3FFE-4072-8175-8A81E4C67526}"/>
              </a:ext>
            </a:extLst>
          </p:cNvPr>
          <p:cNvSpPr/>
          <p:nvPr/>
        </p:nvSpPr>
        <p:spPr>
          <a:xfrm rot="10800000">
            <a:off x="7050075" y="3298073"/>
            <a:ext cx="900506" cy="210183"/>
          </a:xfrm>
          <a:prstGeom prst="rightArrow">
            <a:avLst>
              <a:gd name="adj1" fmla="val 50000"/>
              <a:gd name="adj2" fmla="val 137808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3" name="矩形 122">
            <a:extLst>
              <a:ext uri="{FF2B5EF4-FFF2-40B4-BE49-F238E27FC236}">
                <a16:creationId xmlns:a16="http://schemas.microsoft.com/office/drawing/2014/main" id="{3DFBBEE0-8589-4765-B617-36CB872C4BCF}"/>
              </a:ext>
            </a:extLst>
          </p:cNvPr>
          <p:cNvSpPr/>
          <p:nvPr/>
        </p:nvSpPr>
        <p:spPr>
          <a:xfrm>
            <a:off x="2537758" y="653338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中文輸入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25" name="圖片 124">
            <a:extLst>
              <a:ext uri="{FF2B5EF4-FFF2-40B4-BE49-F238E27FC236}">
                <a16:creationId xmlns:a16="http://schemas.microsoft.com/office/drawing/2014/main" id="{7B7F581F-47AF-420B-B77E-8BDA35A3F741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b="75618"/>
          <a:stretch/>
        </p:blipFill>
        <p:spPr>
          <a:xfrm>
            <a:off x="10539965" y="5553261"/>
            <a:ext cx="1408688" cy="420210"/>
          </a:xfrm>
          <a:prstGeom prst="rect">
            <a:avLst/>
          </a:prstGeom>
        </p:spPr>
      </p:pic>
      <p:sp>
        <p:nvSpPr>
          <p:cNvPr id="144" name="矩形: 圓角 143">
            <a:extLst>
              <a:ext uri="{FF2B5EF4-FFF2-40B4-BE49-F238E27FC236}">
                <a16:creationId xmlns:a16="http://schemas.microsoft.com/office/drawing/2014/main" id="{A527C8A9-118E-4A27-AB66-F1DBC2B503A4}"/>
              </a:ext>
            </a:extLst>
          </p:cNvPr>
          <p:cNvSpPr/>
          <p:nvPr/>
        </p:nvSpPr>
        <p:spPr>
          <a:xfrm>
            <a:off x="10458172" y="5499293"/>
            <a:ext cx="1562452" cy="47417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45" name="圖片 144">
            <a:extLst>
              <a:ext uri="{FF2B5EF4-FFF2-40B4-BE49-F238E27FC236}">
                <a16:creationId xmlns:a16="http://schemas.microsoft.com/office/drawing/2014/main" id="{277F3967-B451-4CF3-8935-D2AF85C87AB4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66705" t="80169"/>
          <a:stretch/>
        </p:blipFill>
        <p:spPr>
          <a:xfrm>
            <a:off x="10603043" y="6074276"/>
            <a:ext cx="882828" cy="64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91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5A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decel="133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C09C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424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autoRev="1" fill="hold" nodeType="click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9" dur="672" fill="hold"/>
                                        <p:tgtEl>
                                          <p:spTgt spid="1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8" dur="744" fill="hold"/>
                                        <p:tgtEl>
                                          <p:spTgt spid="1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8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0"/>
                </p:tgtEl>
              </p:cMediaNode>
            </p:audio>
            <p:audio>
              <p:cMediaNode vol="80000">
                <p:cTn id="9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C4F90C10-39C4-43F2-804D-A95B7FF4D297}"/>
              </a:ext>
            </a:extLst>
          </p:cNvPr>
          <p:cNvSpPr/>
          <p:nvPr/>
        </p:nvSpPr>
        <p:spPr>
          <a:xfrm>
            <a:off x="5425346" y="775002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退位鍵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D9D6576-5D5C-4D35-ABF5-C43A12899CD4}"/>
              </a:ext>
            </a:extLst>
          </p:cNvPr>
          <p:cNvSpPr/>
          <p:nvPr/>
        </p:nvSpPr>
        <p:spPr>
          <a:xfrm>
            <a:off x="6315311" y="770422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確定鍵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2CD2EB5-64D4-484C-958A-3CE8EC3DE675}"/>
              </a:ext>
            </a:extLst>
          </p:cNvPr>
          <p:cNvSpPr/>
          <p:nvPr/>
        </p:nvSpPr>
        <p:spPr>
          <a:xfrm>
            <a:off x="7201970" y="770421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取消鍵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3E690CD-2FE0-47C5-BC61-9852EF165E0A}"/>
              </a:ext>
            </a:extLst>
          </p:cNvPr>
          <p:cNvSpPr/>
          <p:nvPr/>
        </p:nvSpPr>
        <p:spPr>
          <a:xfrm>
            <a:off x="4535828" y="775124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刪除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019671A-0E3C-4D46-AF9C-5E60A5047A67}"/>
              </a:ext>
            </a:extLst>
          </p:cNvPr>
          <p:cNvSpPr/>
          <p:nvPr/>
        </p:nvSpPr>
        <p:spPr>
          <a:xfrm>
            <a:off x="2783585" y="775128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控制鍵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F44AC46-BB8B-4339-A0E6-1898F2E1812B}"/>
              </a:ext>
            </a:extLst>
          </p:cNvPr>
          <p:cNvSpPr/>
          <p:nvPr/>
        </p:nvSpPr>
        <p:spPr>
          <a:xfrm>
            <a:off x="1918001" y="775128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移位鍵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D339410-BE0D-4C26-9527-1FE2281DAC3D}"/>
              </a:ext>
            </a:extLst>
          </p:cNvPr>
          <p:cNvSpPr/>
          <p:nvPr/>
        </p:nvSpPr>
        <p:spPr>
          <a:xfrm>
            <a:off x="1031342" y="775129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選擇鍵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6402C86-F591-4F41-B4D0-D471871B59C4}"/>
              </a:ext>
            </a:extLst>
          </p:cNvPr>
          <p:cNvSpPr/>
          <p:nvPr/>
        </p:nvSpPr>
        <p:spPr>
          <a:xfrm>
            <a:off x="3662653" y="775125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大小寫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F1E31D0E-198C-412A-ADB3-702E2069FE90}"/>
              </a:ext>
            </a:extLst>
          </p:cNvPr>
          <p:cNvSpPr/>
          <p:nvPr/>
        </p:nvSpPr>
        <p:spPr>
          <a:xfrm>
            <a:off x="5414896" y="1360789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退位鍵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E76579EC-2584-4A52-B498-B55F5E8DDD42}"/>
              </a:ext>
            </a:extLst>
          </p:cNvPr>
          <p:cNvSpPr/>
          <p:nvPr/>
        </p:nvSpPr>
        <p:spPr>
          <a:xfrm>
            <a:off x="6304861" y="1356209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確定鍵</a:t>
            </a: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45D5A8A2-D562-4D96-B25B-5DB053CEDCBC}"/>
              </a:ext>
            </a:extLst>
          </p:cNvPr>
          <p:cNvSpPr/>
          <p:nvPr/>
        </p:nvSpPr>
        <p:spPr>
          <a:xfrm>
            <a:off x="7191520" y="1356208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取消鍵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CAAC6C90-0343-481A-8ECD-048371741CAD}"/>
              </a:ext>
            </a:extLst>
          </p:cNvPr>
          <p:cNvSpPr/>
          <p:nvPr/>
        </p:nvSpPr>
        <p:spPr>
          <a:xfrm>
            <a:off x="4525378" y="1360911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刪除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ABD201B-9D3B-4B08-993B-11EE410F8852}"/>
              </a:ext>
            </a:extLst>
          </p:cNvPr>
          <p:cNvSpPr/>
          <p:nvPr/>
        </p:nvSpPr>
        <p:spPr>
          <a:xfrm>
            <a:off x="2773135" y="1360915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控制鍵</a:t>
            </a: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E541079C-C43B-4159-AB9C-8B0C289B4B39}"/>
              </a:ext>
            </a:extLst>
          </p:cNvPr>
          <p:cNvSpPr/>
          <p:nvPr/>
        </p:nvSpPr>
        <p:spPr>
          <a:xfrm>
            <a:off x="1907551" y="1360915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移位鍵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1B64CACF-9504-49C9-867E-56BE3EC4EF35}"/>
              </a:ext>
            </a:extLst>
          </p:cNvPr>
          <p:cNvSpPr/>
          <p:nvPr/>
        </p:nvSpPr>
        <p:spPr>
          <a:xfrm>
            <a:off x="1020892" y="1360916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選擇鍵</a:t>
            </a: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7133F6E8-F614-404A-9664-772C0A506B1F}"/>
              </a:ext>
            </a:extLst>
          </p:cNvPr>
          <p:cNvSpPr/>
          <p:nvPr/>
        </p:nvSpPr>
        <p:spPr>
          <a:xfrm>
            <a:off x="3652203" y="1360912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大小寫</a:t>
            </a: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6F023D4B-4D63-4256-A193-6846C7E7398B}"/>
              </a:ext>
            </a:extLst>
          </p:cNvPr>
          <p:cNvSpPr/>
          <p:nvPr/>
        </p:nvSpPr>
        <p:spPr>
          <a:xfrm>
            <a:off x="5414449" y="1951035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退位鍵</a:t>
            </a: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id="{D661DB93-AA41-4FFB-BBCB-A12195796FF8}"/>
              </a:ext>
            </a:extLst>
          </p:cNvPr>
          <p:cNvSpPr/>
          <p:nvPr/>
        </p:nvSpPr>
        <p:spPr>
          <a:xfrm>
            <a:off x="6304414" y="1946455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確定鍵</a:t>
            </a: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id="{0D4AD208-1B1F-4F26-A3E7-C0FB8B2B126E}"/>
              </a:ext>
            </a:extLst>
          </p:cNvPr>
          <p:cNvSpPr/>
          <p:nvPr/>
        </p:nvSpPr>
        <p:spPr>
          <a:xfrm>
            <a:off x="7191073" y="1946454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取消鍵</a:t>
            </a: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DA38C857-BDD2-4A61-9267-8A14F19CD883}"/>
              </a:ext>
            </a:extLst>
          </p:cNvPr>
          <p:cNvSpPr/>
          <p:nvPr/>
        </p:nvSpPr>
        <p:spPr>
          <a:xfrm>
            <a:off x="4524931" y="1951157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刪除</a:t>
            </a: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995E1230-1FEF-44C7-9B68-0D822D338FF6}"/>
              </a:ext>
            </a:extLst>
          </p:cNvPr>
          <p:cNvSpPr/>
          <p:nvPr/>
        </p:nvSpPr>
        <p:spPr>
          <a:xfrm>
            <a:off x="2772688" y="1951161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控制鍵</a:t>
            </a: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A63CE627-2933-42AB-9F18-D162EE107440}"/>
              </a:ext>
            </a:extLst>
          </p:cNvPr>
          <p:cNvSpPr/>
          <p:nvPr/>
        </p:nvSpPr>
        <p:spPr>
          <a:xfrm>
            <a:off x="1907104" y="1951161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移位鍵</a:t>
            </a: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E3D04BFE-63AA-476A-BD61-9A7C52331111}"/>
              </a:ext>
            </a:extLst>
          </p:cNvPr>
          <p:cNvSpPr/>
          <p:nvPr/>
        </p:nvSpPr>
        <p:spPr>
          <a:xfrm>
            <a:off x="1020445" y="1951162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選擇鍵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40011E9A-AAA7-47D1-BDFD-2C7B9936231E}"/>
              </a:ext>
            </a:extLst>
          </p:cNvPr>
          <p:cNvSpPr/>
          <p:nvPr/>
        </p:nvSpPr>
        <p:spPr>
          <a:xfrm>
            <a:off x="3651756" y="1951158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大小寫</a:t>
            </a: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8750637D-F93A-427E-86D4-72EA8D61060B}"/>
              </a:ext>
            </a:extLst>
          </p:cNvPr>
          <p:cNvSpPr/>
          <p:nvPr/>
        </p:nvSpPr>
        <p:spPr>
          <a:xfrm>
            <a:off x="5414449" y="2527782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退位鍵</a:t>
            </a: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678C0C3D-9EE1-4A6C-A425-8655B1B6CE00}"/>
              </a:ext>
            </a:extLst>
          </p:cNvPr>
          <p:cNvSpPr/>
          <p:nvPr/>
        </p:nvSpPr>
        <p:spPr>
          <a:xfrm>
            <a:off x="6304414" y="2523202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確定鍵</a:t>
            </a: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id="{7BAA1AA1-6E79-4F95-BE1C-DA078A5E95BF}"/>
              </a:ext>
            </a:extLst>
          </p:cNvPr>
          <p:cNvSpPr/>
          <p:nvPr/>
        </p:nvSpPr>
        <p:spPr>
          <a:xfrm>
            <a:off x="7191073" y="2523201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取消鍵</a:t>
            </a: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F027EEF8-7FB5-4D6E-BD52-42BF3F953D89}"/>
              </a:ext>
            </a:extLst>
          </p:cNvPr>
          <p:cNvSpPr/>
          <p:nvPr/>
        </p:nvSpPr>
        <p:spPr>
          <a:xfrm>
            <a:off x="4524931" y="2527904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刪除</a:t>
            </a: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EB649FDE-A4F3-4176-B1B2-0F845F264D2D}"/>
              </a:ext>
            </a:extLst>
          </p:cNvPr>
          <p:cNvSpPr/>
          <p:nvPr/>
        </p:nvSpPr>
        <p:spPr>
          <a:xfrm>
            <a:off x="2772688" y="2527908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控制鍵</a:t>
            </a: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18DA3DB6-D3A0-4150-A926-8BB38817B74A}"/>
              </a:ext>
            </a:extLst>
          </p:cNvPr>
          <p:cNvSpPr/>
          <p:nvPr/>
        </p:nvSpPr>
        <p:spPr>
          <a:xfrm>
            <a:off x="1907104" y="2527908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移位鍵</a:t>
            </a:r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DA8704DA-13CA-4DF4-9F19-FB83E5C2D14A}"/>
              </a:ext>
            </a:extLst>
          </p:cNvPr>
          <p:cNvSpPr/>
          <p:nvPr/>
        </p:nvSpPr>
        <p:spPr>
          <a:xfrm>
            <a:off x="1020445" y="2527909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選擇鍵</a:t>
            </a: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F052DC1C-D0B9-4BED-9D24-CF4016F7E39D}"/>
              </a:ext>
            </a:extLst>
          </p:cNvPr>
          <p:cNvSpPr/>
          <p:nvPr/>
        </p:nvSpPr>
        <p:spPr>
          <a:xfrm>
            <a:off x="3651756" y="2527905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大小寫</a:t>
            </a:r>
          </a:p>
        </p:txBody>
      </p:sp>
      <p:sp>
        <p:nvSpPr>
          <p:cNvPr id="68" name="矩形 67">
            <a:extLst>
              <a:ext uri="{FF2B5EF4-FFF2-40B4-BE49-F238E27FC236}">
                <a16:creationId xmlns:a16="http://schemas.microsoft.com/office/drawing/2014/main" id="{8A8F87F7-C0F7-4134-912A-7283E9F01C24}"/>
              </a:ext>
            </a:extLst>
          </p:cNvPr>
          <p:cNvSpPr/>
          <p:nvPr/>
        </p:nvSpPr>
        <p:spPr>
          <a:xfrm>
            <a:off x="5416468" y="3113565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退位鍵</a:t>
            </a: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7E11081D-A5DB-43BB-81AE-5118C4F4FF93}"/>
              </a:ext>
            </a:extLst>
          </p:cNvPr>
          <p:cNvSpPr/>
          <p:nvPr/>
        </p:nvSpPr>
        <p:spPr>
          <a:xfrm>
            <a:off x="6306433" y="3108985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確定鍵</a:t>
            </a: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015BB0A8-0613-482B-8011-58F6BA85ADCD}"/>
              </a:ext>
            </a:extLst>
          </p:cNvPr>
          <p:cNvSpPr/>
          <p:nvPr/>
        </p:nvSpPr>
        <p:spPr>
          <a:xfrm>
            <a:off x="7193092" y="3108984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取消鍵</a:t>
            </a: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83866B90-C617-4E06-A00E-6D8EEBDF027A}"/>
              </a:ext>
            </a:extLst>
          </p:cNvPr>
          <p:cNvSpPr/>
          <p:nvPr/>
        </p:nvSpPr>
        <p:spPr>
          <a:xfrm>
            <a:off x="4526950" y="3113687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刪除</a:t>
            </a: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6FAD32D5-11CC-4855-8DC8-77F9D555E232}"/>
              </a:ext>
            </a:extLst>
          </p:cNvPr>
          <p:cNvSpPr/>
          <p:nvPr/>
        </p:nvSpPr>
        <p:spPr>
          <a:xfrm>
            <a:off x="2774707" y="3113691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控制鍵</a:t>
            </a: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200D2C3A-4EF5-404F-A0E4-B3F13F85D663}"/>
              </a:ext>
            </a:extLst>
          </p:cNvPr>
          <p:cNvSpPr/>
          <p:nvPr/>
        </p:nvSpPr>
        <p:spPr>
          <a:xfrm>
            <a:off x="1909123" y="3113691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移位鍵</a:t>
            </a: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9427367D-6DE0-43BF-B0EA-F24E7ED91B6C}"/>
              </a:ext>
            </a:extLst>
          </p:cNvPr>
          <p:cNvSpPr/>
          <p:nvPr/>
        </p:nvSpPr>
        <p:spPr>
          <a:xfrm>
            <a:off x="1022464" y="3113692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選擇鍵</a:t>
            </a:r>
          </a:p>
        </p:txBody>
      </p:sp>
      <p:sp>
        <p:nvSpPr>
          <p:cNvPr id="75" name="矩形 74">
            <a:extLst>
              <a:ext uri="{FF2B5EF4-FFF2-40B4-BE49-F238E27FC236}">
                <a16:creationId xmlns:a16="http://schemas.microsoft.com/office/drawing/2014/main" id="{8A7F2EEA-6B63-480E-B5AA-5DC8B6E8D8FB}"/>
              </a:ext>
            </a:extLst>
          </p:cNvPr>
          <p:cNvSpPr/>
          <p:nvPr/>
        </p:nvSpPr>
        <p:spPr>
          <a:xfrm>
            <a:off x="3653775" y="3113688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大小寫</a:t>
            </a: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564C985B-34D0-468D-94A0-1A8F84B82122}"/>
              </a:ext>
            </a:extLst>
          </p:cNvPr>
          <p:cNvSpPr/>
          <p:nvPr/>
        </p:nvSpPr>
        <p:spPr>
          <a:xfrm>
            <a:off x="5416468" y="3685597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退位鍵</a:t>
            </a: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68EC2A97-46FE-48C2-8CDA-520A69F63638}"/>
              </a:ext>
            </a:extLst>
          </p:cNvPr>
          <p:cNvSpPr/>
          <p:nvPr/>
        </p:nvSpPr>
        <p:spPr>
          <a:xfrm>
            <a:off x="6306433" y="3681017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確定鍵</a:t>
            </a: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B9ADCC81-DC98-48F3-83E3-604C0D6A3CB9}"/>
              </a:ext>
            </a:extLst>
          </p:cNvPr>
          <p:cNvSpPr/>
          <p:nvPr/>
        </p:nvSpPr>
        <p:spPr>
          <a:xfrm>
            <a:off x="7193092" y="3681016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取消鍵</a:t>
            </a:r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01B45CFB-2A4B-4AF0-A1D4-D5F4DA640CFA}"/>
              </a:ext>
            </a:extLst>
          </p:cNvPr>
          <p:cNvSpPr/>
          <p:nvPr/>
        </p:nvSpPr>
        <p:spPr>
          <a:xfrm>
            <a:off x="4526950" y="3685719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刪除</a:t>
            </a: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id="{4349A503-CF06-4DE9-BE00-C03CC183F6C8}"/>
              </a:ext>
            </a:extLst>
          </p:cNvPr>
          <p:cNvSpPr/>
          <p:nvPr/>
        </p:nvSpPr>
        <p:spPr>
          <a:xfrm>
            <a:off x="2774707" y="3685723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控制鍵</a:t>
            </a: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3CF59097-2CAA-4AA5-B020-696A3B74CCAF}"/>
              </a:ext>
            </a:extLst>
          </p:cNvPr>
          <p:cNvSpPr/>
          <p:nvPr/>
        </p:nvSpPr>
        <p:spPr>
          <a:xfrm>
            <a:off x="1909123" y="3685723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移位鍵</a:t>
            </a: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id="{0E9D4384-52B1-460C-A843-EE46498B9B97}"/>
              </a:ext>
            </a:extLst>
          </p:cNvPr>
          <p:cNvSpPr/>
          <p:nvPr/>
        </p:nvSpPr>
        <p:spPr>
          <a:xfrm>
            <a:off x="1022464" y="3685724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選擇鍵</a:t>
            </a:r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894F8C0E-07E0-4263-8A41-4F91D511E84D}"/>
              </a:ext>
            </a:extLst>
          </p:cNvPr>
          <p:cNvSpPr/>
          <p:nvPr/>
        </p:nvSpPr>
        <p:spPr>
          <a:xfrm>
            <a:off x="3653775" y="3685720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大小寫</a:t>
            </a: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id="{F9606289-827C-4962-B924-6399D67BE5C6}"/>
              </a:ext>
            </a:extLst>
          </p:cNvPr>
          <p:cNvSpPr/>
          <p:nvPr/>
        </p:nvSpPr>
        <p:spPr>
          <a:xfrm>
            <a:off x="5415181" y="4280720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退位鍵</a:t>
            </a:r>
          </a:p>
        </p:txBody>
      </p:sp>
      <p:sp>
        <p:nvSpPr>
          <p:cNvPr id="85" name="矩形 84">
            <a:extLst>
              <a:ext uri="{FF2B5EF4-FFF2-40B4-BE49-F238E27FC236}">
                <a16:creationId xmlns:a16="http://schemas.microsoft.com/office/drawing/2014/main" id="{24903DA9-1F67-49B4-858E-BFCDDBA82255}"/>
              </a:ext>
            </a:extLst>
          </p:cNvPr>
          <p:cNvSpPr/>
          <p:nvPr/>
        </p:nvSpPr>
        <p:spPr>
          <a:xfrm>
            <a:off x="6305146" y="4276140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確定鍵</a:t>
            </a:r>
          </a:p>
        </p:txBody>
      </p:sp>
      <p:sp>
        <p:nvSpPr>
          <p:cNvPr id="86" name="矩形 85">
            <a:extLst>
              <a:ext uri="{FF2B5EF4-FFF2-40B4-BE49-F238E27FC236}">
                <a16:creationId xmlns:a16="http://schemas.microsoft.com/office/drawing/2014/main" id="{45066907-D86D-4FF0-9F78-DFFB9074D719}"/>
              </a:ext>
            </a:extLst>
          </p:cNvPr>
          <p:cNvSpPr/>
          <p:nvPr/>
        </p:nvSpPr>
        <p:spPr>
          <a:xfrm>
            <a:off x="7191805" y="4276139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取消鍵</a:t>
            </a:r>
          </a:p>
        </p:txBody>
      </p:sp>
      <p:sp>
        <p:nvSpPr>
          <p:cNvPr id="87" name="矩形 86">
            <a:extLst>
              <a:ext uri="{FF2B5EF4-FFF2-40B4-BE49-F238E27FC236}">
                <a16:creationId xmlns:a16="http://schemas.microsoft.com/office/drawing/2014/main" id="{0810454E-65C2-4881-9C64-6989CEA73489}"/>
              </a:ext>
            </a:extLst>
          </p:cNvPr>
          <p:cNvSpPr/>
          <p:nvPr/>
        </p:nvSpPr>
        <p:spPr>
          <a:xfrm>
            <a:off x="4525663" y="4280842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刪除</a:t>
            </a: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id="{5D85F9CC-B4A3-42CD-A4B1-411F6B6B390D}"/>
              </a:ext>
            </a:extLst>
          </p:cNvPr>
          <p:cNvSpPr/>
          <p:nvPr/>
        </p:nvSpPr>
        <p:spPr>
          <a:xfrm>
            <a:off x="2773420" y="4280846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控制鍵</a:t>
            </a: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id="{C50239DD-398D-4247-9589-1A9AE9D9A316}"/>
              </a:ext>
            </a:extLst>
          </p:cNvPr>
          <p:cNvSpPr/>
          <p:nvPr/>
        </p:nvSpPr>
        <p:spPr>
          <a:xfrm>
            <a:off x="1907836" y="4280846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移位鍵</a:t>
            </a:r>
          </a:p>
        </p:txBody>
      </p:sp>
      <p:sp>
        <p:nvSpPr>
          <p:cNvPr id="90" name="矩形 89">
            <a:extLst>
              <a:ext uri="{FF2B5EF4-FFF2-40B4-BE49-F238E27FC236}">
                <a16:creationId xmlns:a16="http://schemas.microsoft.com/office/drawing/2014/main" id="{9415EEB9-839D-466C-9D9B-1D04B62DBD04}"/>
              </a:ext>
            </a:extLst>
          </p:cNvPr>
          <p:cNvSpPr/>
          <p:nvPr/>
        </p:nvSpPr>
        <p:spPr>
          <a:xfrm>
            <a:off x="1021177" y="4280847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選擇鍵</a:t>
            </a:r>
          </a:p>
        </p:txBody>
      </p:sp>
      <p:sp>
        <p:nvSpPr>
          <p:cNvPr id="91" name="矩形 90">
            <a:extLst>
              <a:ext uri="{FF2B5EF4-FFF2-40B4-BE49-F238E27FC236}">
                <a16:creationId xmlns:a16="http://schemas.microsoft.com/office/drawing/2014/main" id="{41680A1A-F8CE-4BE5-A5F4-0D99C706CA55}"/>
              </a:ext>
            </a:extLst>
          </p:cNvPr>
          <p:cNvSpPr/>
          <p:nvPr/>
        </p:nvSpPr>
        <p:spPr>
          <a:xfrm>
            <a:off x="3652488" y="4280843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大小寫</a:t>
            </a:r>
          </a:p>
        </p:txBody>
      </p:sp>
    </p:spTree>
    <p:extLst>
      <p:ext uri="{BB962C8B-B14F-4D97-AF65-F5344CB8AC3E}">
        <p14:creationId xmlns:p14="http://schemas.microsoft.com/office/powerpoint/2010/main" val="97145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975761F8-F24D-48C8-8053-B02888222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286" y="0"/>
            <a:ext cx="6803427" cy="68580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9242C9CB-1064-4052-AAC5-DB6B5CADB8B8}"/>
              </a:ext>
            </a:extLst>
          </p:cNvPr>
          <p:cNvSpPr/>
          <p:nvPr/>
        </p:nvSpPr>
        <p:spPr>
          <a:xfrm>
            <a:off x="2694286" y="1275127"/>
            <a:ext cx="988481" cy="478172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0009A09-2777-4824-9E6E-87FEAAEA66D1}"/>
              </a:ext>
            </a:extLst>
          </p:cNvPr>
          <p:cNvSpPr/>
          <p:nvPr/>
        </p:nvSpPr>
        <p:spPr>
          <a:xfrm>
            <a:off x="5601758" y="6002322"/>
            <a:ext cx="2057391" cy="70048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F851905-EB54-420F-B929-5F8D44D970DD}"/>
              </a:ext>
            </a:extLst>
          </p:cNvPr>
          <p:cNvSpPr txBox="1"/>
          <p:nvPr/>
        </p:nvSpPr>
        <p:spPr>
          <a:xfrm>
            <a:off x="469783" y="127512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111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5173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群組 98"/>
          <p:cNvGrpSpPr/>
          <p:nvPr/>
        </p:nvGrpSpPr>
        <p:grpSpPr>
          <a:xfrm>
            <a:off x="413789" y="1000123"/>
            <a:ext cx="11682539" cy="4257629"/>
            <a:chOff x="413789" y="1000123"/>
            <a:chExt cx="11682539" cy="4257629"/>
          </a:xfrm>
        </p:grpSpPr>
        <p:sp>
          <p:nvSpPr>
            <p:cNvPr id="100" name="矩形 99"/>
            <p:cNvSpPr/>
            <p:nvPr/>
          </p:nvSpPr>
          <p:spPr>
            <a:xfrm>
              <a:off x="4137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~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`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10644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!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ㄅ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1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17151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@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ㄉ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2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矩形 102"/>
            <p:cNvSpPr/>
            <p:nvPr/>
          </p:nvSpPr>
          <p:spPr>
            <a:xfrm>
              <a:off x="236580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#</a:t>
              </a:r>
              <a:r>
                <a:rPr lang="en-US" altLang="zh-TW" sz="1600" b="1" dirty="0">
                  <a:solidFill>
                    <a:schemeClr val="tx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∨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3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301647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$  </a:t>
              </a:r>
              <a:r>
                <a:rPr lang="en-US" altLang="zh-TW" sz="1600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`</a:t>
              </a:r>
              <a:br>
                <a:rPr lang="en-US" altLang="zh-TW" sz="1600" b="1" dirty="0">
                  <a:solidFill>
                    <a:schemeClr val="tx1"/>
                  </a:solidFill>
                </a:rPr>
              </a:br>
              <a:r>
                <a:rPr lang="en-US" altLang="zh-TW" sz="1600" b="1" dirty="0">
                  <a:solidFill>
                    <a:schemeClr val="tx1"/>
                  </a:solidFill>
                </a:rPr>
                <a:t>4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366714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%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ㄓ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5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>
              <a:off x="431781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^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 ˊ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6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13" name="矩形 112"/>
            <p:cNvSpPr/>
            <p:nvPr/>
          </p:nvSpPr>
          <p:spPr>
            <a:xfrm>
              <a:off x="496848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&amp;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altLang="zh-TW" sz="1600" b="1" dirty="0">
                  <a:solidFill>
                    <a:schemeClr val="tx1"/>
                  </a:solidFill>
                </a:rPr>
                <a:t>‧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7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561915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*</a:t>
              </a:r>
              <a:r>
                <a:rPr lang="zh-TW" altLang="en-US" b="1" dirty="0">
                  <a:solidFill>
                    <a:schemeClr val="tx1"/>
                  </a:solidFill>
                </a:rPr>
                <a:t>ㄚ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8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626982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(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ㄞ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9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矩形 115"/>
            <p:cNvSpPr/>
            <p:nvPr/>
          </p:nvSpPr>
          <p:spPr>
            <a:xfrm>
              <a:off x="69204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)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 ㄢ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0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75711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_ </a:t>
              </a:r>
              <a:r>
                <a:rPr lang="zh-TW" altLang="en-US" b="1" dirty="0">
                  <a:solidFill>
                    <a:schemeClr val="tx1"/>
                  </a:solidFill>
                </a:rPr>
                <a:t>ㄦ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b="1" dirty="0">
                  <a:solidFill>
                    <a:schemeClr val="tx1"/>
                  </a:solidFill>
                </a:rPr>
                <a:t>-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>
              <a:off x="82218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+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=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>
              <a:off x="8901071" y="1785934"/>
              <a:ext cx="98532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Backspace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13790" y="100012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Esc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21" name="矩形 120"/>
            <p:cNvSpPr/>
            <p:nvPr/>
          </p:nvSpPr>
          <p:spPr>
            <a:xfrm>
              <a:off x="13281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Q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ㄆ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>
              <a:off x="197886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W</a:t>
              </a:r>
              <a:r>
                <a:rPr lang="zh-TW" altLang="en-US" sz="1400" b="1" dirty="0">
                  <a:solidFill>
                    <a:schemeClr val="tx1"/>
                  </a:solidFill>
                </a:rPr>
                <a:t> ㄊ</a:t>
              </a:r>
              <a:endParaRPr lang="en-US" altLang="zh-TW" sz="1400" b="1" dirty="0">
                <a:solidFill>
                  <a:schemeClr val="tx1"/>
                </a:solidFill>
              </a:endParaRPr>
            </a:p>
            <a:p>
              <a:r>
                <a:rPr lang="zh-TW" altLang="en-US" sz="1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23" name="矩形 122"/>
            <p:cNvSpPr/>
            <p:nvPr/>
          </p:nvSpPr>
          <p:spPr>
            <a:xfrm>
              <a:off x="262953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ㄍ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4" name="矩形 123"/>
            <p:cNvSpPr/>
            <p:nvPr/>
          </p:nvSpPr>
          <p:spPr>
            <a:xfrm>
              <a:off x="328020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R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ㄐ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5" name="矩形 124"/>
            <p:cNvSpPr/>
            <p:nvPr/>
          </p:nvSpPr>
          <p:spPr>
            <a:xfrm>
              <a:off x="393087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ㄔ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>
              <a:off x="458154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Y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ㄗ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7" name="矩形 126"/>
            <p:cNvSpPr/>
            <p:nvPr/>
          </p:nvSpPr>
          <p:spPr>
            <a:xfrm>
              <a:off x="523221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U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ㄧ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8" name="矩形 127"/>
            <p:cNvSpPr/>
            <p:nvPr/>
          </p:nvSpPr>
          <p:spPr>
            <a:xfrm>
              <a:off x="588288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I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ㄛ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653355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O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ㄟ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718422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P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ㄣ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8348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{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[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00436" y="2543170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}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]</a:t>
              </a: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4807" y="2543172"/>
              <a:ext cx="721593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\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4" name="矩形 133"/>
            <p:cNvSpPr/>
            <p:nvPr/>
          </p:nvSpPr>
          <p:spPr>
            <a:xfrm>
              <a:off x="413790" y="2543170"/>
              <a:ext cx="84951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Tab</a:t>
              </a:r>
              <a:br>
                <a:rPr lang="en-US" altLang="zh-TW" sz="1600" dirty="0">
                  <a:solidFill>
                    <a:schemeClr val="tx1"/>
                  </a:solidFill>
                </a:rPr>
              </a:br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  <a:r>
                <a:rPr lang="en-US" altLang="zh-TW" sz="1600" dirty="0">
                  <a:solidFill>
                    <a:schemeClr val="tx1"/>
                  </a:solidFill>
                  <a:sym typeface="Wingdings 3" panose="05040102010807070707" pitchFamily="18" charset="2"/>
                </a:rPr>
                <a:t>|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5" name="矩形 134"/>
            <p:cNvSpPr/>
            <p:nvPr/>
          </p:nvSpPr>
          <p:spPr>
            <a:xfrm>
              <a:off x="139307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207986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F2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76666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F3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38" name="矩形 137"/>
            <p:cNvSpPr/>
            <p:nvPr/>
          </p:nvSpPr>
          <p:spPr>
            <a:xfrm>
              <a:off x="34534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F4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72402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F9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792702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F10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41" name="矩形 140"/>
            <p:cNvSpPr/>
            <p:nvPr/>
          </p:nvSpPr>
          <p:spPr>
            <a:xfrm>
              <a:off x="861382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F11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30061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F12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43166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F5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500344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F6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45" name="矩形 144"/>
            <p:cNvSpPr/>
            <p:nvPr/>
          </p:nvSpPr>
          <p:spPr>
            <a:xfrm>
              <a:off x="569024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F7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46" name="矩形 145"/>
            <p:cNvSpPr/>
            <p:nvPr/>
          </p:nvSpPr>
          <p:spPr>
            <a:xfrm>
              <a:off x="63770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F8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147" name="群組 146"/>
            <p:cNvGrpSpPr/>
            <p:nvPr/>
          </p:nvGrpSpPr>
          <p:grpSpPr>
            <a:xfrm>
              <a:off x="10169948" y="1785934"/>
              <a:ext cx="1926380" cy="1343028"/>
              <a:chOff x="10114334" y="1057262"/>
              <a:chExt cx="1926380" cy="1343028"/>
            </a:xfrm>
          </p:grpSpPr>
          <p:sp>
            <p:nvSpPr>
              <p:cNvPr id="191" name="矩形 190"/>
              <p:cNvSpPr/>
              <p:nvPr/>
            </p:nvSpPr>
            <p:spPr>
              <a:xfrm>
                <a:off x="10114334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Delete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矩形 191"/>
              <p:cNvSpPr/>
              <p:nvPr/>
            </p:nvSpPr>
            <p:spPr>
              <a:xfrm>
                <a:off x="10777487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600" dirty="0">
                    <a:solidFill>
                      <a:schemeClr val="tx1"/>
                    </a:solidFill>
                  </a:rPr>
                  <a:t>End</a:t>
                </a:r>
                <a:endParaRPr lang="zh-TW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矩形 192"/>
              <p:cNvSpPr/>
              <p:nvPr/>
            </p:nvSpPr>
            <p:spPr>
              <a:xfrm>
                <a:off x="11440640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Down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矩形 193"/>
              <p:cNvSpPr/>
              <p:nvPr/>
            </p:nvSpPr>
            <p:spPr>
              <a:xfrm>
                <a:off x="10128621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Insert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矩形 194"/>
              <p:cNvSpPr/>
              <p:nvPr/>
            </p:nvSpPr>
            <p:spPr>
              <a:xfrm>
                <a:off x="10791774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Home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矩形 195"/>
              <p:cNvSpPr/>
              <p:nvPr/>
            </p:nvSpPr>
            <p:spPr>
              <a:xfrm>
                <a:off x="11454927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 up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8" name="群組 147"/>
            <p:cNvGrpSpPr/>
            <p:nvPr/>
          </p:nvGrpSpPr>
          <p:grpSpPr>
            <a:xfrm>
              <a:off x="10138120" y="3857604"/>
              <a:ext cx="1936778" cy="1343028"/>
              <a:chOff x="10138120" y="3857604"/>
              <a:chExt cx="1936778" cy="1343028"/>
            </a:xfrm>
          </p:grpSpPr>
          <p:sp>
            <p:nvSpPr>
              <p:cNvPr id="187" name="矩形 186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←</a:t>
                </a:r>
              </a:p>
            </p:txBody>
          </p:sp>
          <p:sp>
            <p:nvSpPr>
              <p:cNvPr id="188" name="矩形 187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↓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矩形 188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→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矩形 189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↑</a:t>
                </a:r>
              </a:p>
            </p:txBody>
          </p:sp>
        </p:grpSp>
        <p:sp>
          <p:nvSpPr>
            <p:cNvPr id="149" name="矩形 148"/>
            <p:cNvSpPr/>
            <p:nvPr/>
          </p:nvSpPr>
          <p:spPr>
            <a:xfrm>
              <a:off x="1526681" y="3228967"/>
              <a:ext cx="54056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A</a:t>
              </a:r>
              <a:r>
                <a:rPr lang="zh-TW" altLang="en-US" sz="1400" b="1" dirty="0">
                  <a:solidFill>
                    <a:schemeClr val="tx1"/>
                  </a:solidFill>
                </a:rPr>
                <a:t>ㄇ</a:t>
              </a:r>
              <a:endParaRPr lang="en-US" altLang="zh-TW" sz="1400" b="1" dirty="0">
                <a:solidFill>
                  <a:schemeClr val="tx1"/>
                </a:solidFill>
              </a:endParaRPr>
            </a:p>
            <a:p>
              <a:r>
                <a:rPr lang="zh-TW" altLang="en-US" sz="1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50" name="矩形 149"/>
            <p:cNvSpPr/>
            <p:nvPr/>
          </p:nvSpPr>
          <p:spPr>
            <a:xfrm>
              <a:off x="214701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S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ㄋ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279768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D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ㄎ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344835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>
                  <a:solidFill>
                    <a:schemeClr val="tx1"/>
                  </a:solidFill>
                </a:rPr>
                <a:t>F</a:t>
              </a:r>
              <a:r>
                <a:rPr lang="zh-TW" altLang="en-US" sz="1400" dirty="0">
                  <a:solidFill>
                    <a:schemeClr val="tx1"/>
                  </a:solidFill>
                </a:rPr>
                <a:t> ㄑ</a:t>
              </a:r>
              <a:endParaRPr lang="en-US" altLang="zh-TW" sz="14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409902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G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ㄕ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474969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H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ㄘ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540036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J 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ㄨ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605103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K</a:t>
              </a:r>
              <a:r>
                <a:rPr lang="zh-TW" altLang="en-US" sz="1600" dirty="0">
                  <a:solidFill>
                    <a:schemeClr val="tx1"/>
                  </a:solidFill>
                </a:rPr>
                <a:t>ㄜ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670170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L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ㄠ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735237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b="1" dirty="0">
                  <a:solidFill>
                    <a:schemeClr val="tx1"/>
                  </a:solidFill>
                </a:rPr>
                <a:t>； </a:t>
              </a:r>
              <a:r>
                <a:rPr lang="zh-TW" altLang="en-US" sz="1200" b="1" dirty="0">
                  <a:solidFill>
                    <a:schemeClr val="tx1"/>
                  </a:solidFill>
                </a:rPr>
                <a:t>ㄤ</a:t>
              </a:r>
              <a:endParaRPr lang="en-US" altLang="zh-TW" sz="1200" b="1" dirty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；</a:t>
              </a:r>
            </a:p>
          </p:txBody>
        </p:sp>
        <p:sp>
          <p:nvSpPr>
            <p:cNvPr id="159" name="矩形 158"/>
            <p:cNvSpPr/>
            <p:nvPr/>
          </p:nvSpPr>
          <p:spPr>
            <a:xfrm>
              <a:off x="8017915" y="3228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“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‘</a:t>
              </a:r>
            </a:p>
          </p:txBody>
        </p:sp>
        <p:sp>
          <p:nvSpPr>
            <p:cNvPr id="160" name="矩形 159"/>
            <p:cNvSpPr/>
            <p:nvPr/>
          </p:nvSpPr>
          <p:spPr>
            <a:xfrm>
              <a:off x="8682286" y="3228967"/>
              <a:ext cx="1204115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Enter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413789" y="3228965"/>
              <a:ext cx="1007861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Caps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Lock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62" name="矩形 161"/>
            <p:cNvSpPr/>
            <p:nvPr/>
          </p:nvSpPr>
          <p:spPr>
            <a:xfrm>
              <a:off x="162167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Z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ㄈ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227234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X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ㄌ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292301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C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ㄏ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357368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V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ㄒ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6" name="矩形 165"/>
            <p:cNvSpPr/>
            <p:nvPr/>
          </p:nvSpPr>
          <p:spPr>
            <a:xfrm>
              <a:off x="422435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B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ㄖ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487502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N</a:t>
              </a:r>
              <a:r>
                <a:rPr lang="zh-TW" altLang="en-US" sz="1600" dirty="0">
                  <a:solidFill>
                    <a:schemeClr val="tx1"/>
                  </a:solidFill>
                </a:rPr>
                <a:t> 厶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552569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300" dirty="0">
                  <a:solidFill>
                    <a:schemeClr val="tx1"/>
                  </a:solidFill>
                </a:rPr>
                <a:t>M</a:t>
              </a:r>
              <a:r>
                <a:rPr lang="zh-TW" altLang="en-US" sz="1300" dirty="0">
                  <a:solidFill>
                    <a:schemeClr val="tx1"/>
                  </a:solidFill>
                </a:rPr>
                <a:t> ㄩ</a:t>
              </a:r>
              <a:endParaRPr lang="en-US" altLang="zh-TW" sz="1300" dirty="0">
                <a:solidFill>
                  <a:schemeClr val="tx1"/>
                </a:solidFill>
              </a:endParaRPr>
            </a:p>
            <a:p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617636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&lt;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ㄝ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，</a:t>
              </a:r>
            </a:p>
          </p:txBody>
        </p:sp>
        <p:sp>
          <p:nvSpPr>
            <p:cNvPr id="170" name="矩形 169"/>
            <p:cNvSpPr/>
            <p:nvPr/>
          </p:nvSpPr>
          <p:spPr>
            <a:xfrm>
              <a:off x="682703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&gt;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ㄡ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‧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7492577" y="391475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?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ㄥ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/</a:t>
              </a:r>
            </a:p>
          </p:txBody>
        </p:sp>
        <p:sp>
          <p:nvSpPr>
            <p:cNvPr id="172" name="矩形 171"/>
            <p:cNvSpPr/>
            <p:nvPr/>
          </p:nvSpPr>
          <p:spPr>
            <a:xfrm>
              <a:off x="8156948" y="3914758"/>
              <a:ext cx="170142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13789" y="3929032"/>
              <a:ext cx="111442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74" name="矩形 173"/>
            <p:cNvSpPr/>
            <p:nvPr/>
          </p:nvSpPr>
          <p:spPr>
            <a:xfrm>
              <a:off x="1421650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2143755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dirty="0">
                  <a:solidFill>
                    <a:schemeClr val="tx1"/>
                  </a:solidFill>
                </a:rPr>
                <a:t>ALT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2923012" y="4657691"/>
              <a:ext cx="3904020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985374" y="4671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chemeClr val="tx1"/>
                  </a:solidFill>
                </a:rPr>
                <a:t>ALT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692642" y="4671965"/>
              <a:ext cx="98964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8793916" y="4657691"/>
              <a:ext cx="106445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413789" y="4671965"/>
              <a:ext cx="84951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graphicFrame>
          <p:nvGraphicFramePr>
            <p:cNvPr id="181" name="物件 1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6963773"/>
                </p:ext>
              </p:extLst>
            </p:nvPr>
          </p:nvGraphicFramePr>
          <p:xfrm>
            <a:off x="1526682" y="4757760"/>
            <a:ext cx="344432" cy="3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8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" name="物件 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26682" y="4757760"/>
                          <a:ext cx="344432" cy="3428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82" name="群組 181"/>
            <p:cNvGrpSpPr/>
            <p:nvPr/>
          </p:nvGrpSpPr>
          <p:grpSpPr>
            <a:xfrm>
              <a:off x="7753495" y="4729184"/>
              <a:ext cx="417741" cy="485716"/>
              <a:chOff x="4099020" y="5672138"/>
              <a:chExt cx="698189" cy="771525"/>
            </a:xfrm>
          </p:grpSpPr>
          <p:sp>
            <p:nvSpPr>
              <p:cNvPr id="183" name="矩形 182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4" name="矩形 183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5" name="矩形 184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6" name="矩形 185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49E53A94-A582-43DC-B7E5-425BB119A8FC}"/>
              </a:ext>
            </a:extLst>
          </p:cNvPr>
          <p:cNvSpPr/>
          <p:nvPr/>
        </p:nvSpPr>
        <p:spPr>
          <a:xfrm>
            <a:off x="8420678" y="3317900"/>
            <a:ext cx="428850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選字</a:t>
            </a:r>
            <a:r>
              <a:rPr lang="en-US" altLang="zh-TW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</a:t>
            </a:r>
            <a:r>
              <a:rPr lang="zh-TW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確定</a:t>
            </a:r>
            <a:r>
              <a:rPr lang="en-US" altLang="zh-TW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</a:t>
            </a:r>
            <a:r>
              <a:rPr lang="zh-TW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換行</a:t>
            </a:r>
            <a:endParaRPr lang="zh-TW" alt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95" name="矩形 94">
            <a:extLst>
              <a:ext uri="{FF2B5EF4-FFF2-40B4-BE49-F238E27FC236}">
                <a16:creationId xmlns:a16="http://schemas.microsoft.com/office/drawing/2014/main" id="{A8F74D3D-5BD5-42C3-970F-7A5F752374D2}"/>
              </a:ext>
            </a:extLst>
          </p:cNvPr>
          <p:cNvSpPr/>
          <p:nvPr/>
        </p:nvSpPr>
        <p:spPr>
          <a:xfrm>
            <a:off x="2759049" y="4897156"/>
            <a:ext cx="428850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空白</a:t>
            </a:r>
            <a:endParaRPr lang="zh-TW" alt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0771FE6-D733-44A6-BF94-EB499D43BD92}"/>
              </a:ext>
            </a:extLst>
          </p:cNvPr>
          <p:cNvSpPr/>
          <p:nvPr/>
        </p:nvSpPr>
        <p:spPr>
          <a:xfrm>
            <a:off x="10830988" y="537244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選字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54CC06A2-BC90-4855-B757-BFD737BC9FE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2937" r="24183"/>
          <a:stretch/>
        </p:blipFill>
        <p:spPr>
          <a:xfrm>
            <a:off x="4443814" y="168408"/>
            <a:ext cx="1016996" cy="6381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8" name="矩形 97">
            <a:extLst>
              <a:ext uri="{FF2B5EF4-FFF2-40B4-BE49-F238E27FC236}">
                <a16:creationId xmlns:a16="http://schemas.microsoft.com/office/drawing/2014/main" id="{2A407DB8-74CA-4FEF-ACB1-8DB76D2588B5}"/>
              </a:ext>
            </a:extLst>
          </p:cNvPr>
          <p:cNvSpPr/>
          <p:nvPr/>
        </p:nvSpPr>
        <p:spPr>
          <a:xfrm>
            <a:off x="7645263" y="2115247"/>
            <a:ext cx="428850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倒退刪除</a:t>
            </a:r>
            <a:endParaRPr lang="zh-TW" alt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2C7C04B-A221-406A-909A-FED94802DDFA}"/>
              </a:ext>
            </a:extLst>
          </p:cNvPr>
          <p:cNvSpPr/>
          <p:nvPr/>
        </p:nvSpPr>
        <p:spPr>
          <a:xfrm>
            <a:off x="5686404" y="-24823"/>
            <a:ext cx="6402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遇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字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反白</a:t>
            </a:r>
            <a:r>
              <a:rPr lang="en-US" altLang="zh-TW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highlight>
                  <a:srgbClr val="FFFF00"/>
                </a:highlight>
                <a:sym typeface="Wingdings" panose="05000000000000000000" pitchFamily="2" charset="2"/>
              </a:rPr>
              <a:t>開始</a:t>
            </a: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sym typeface="Wingdings" panose="05000000000000000000" pitchFamily="2" charset="2"/>
              </a:rPr>
              <a:t>打字</a:t>
            </a:r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565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953" y="1001470"/>
            <a:ext cx="8522947" cy="61574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1379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000" b="1" dirty="0">
                <a:solidFill>
                  <a:schemeClr val="tx1"/>
                </a:solidFill>
              </a:rPr>
              <a:t>~</a:t>
            </a:r>
          </a:p>
          <a:p>
            <a:r>
              <a:rPr lang="en-US" altLang="zh-TW" sz="2000" b="1" dirty="0">
                <a:solidFill>
                  <a:schemeClr val="tx1"/>
                </a:solidFill>
              </a:rPr>
              <a:t>`  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6446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!</a:t>
            </a:r>
            <a:r>
              <a:rPr lang="zh-TW" altLang="en-US" sz="1400" b="1" dirty="0">
                <a:solidFill>
                  <a:schemeClr val="tx1"/>
                </a:solidFill>
              </a:rPr>
              <a:t> ㄅ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1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1513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@</a:t>
            </a:r>
            <a:r>
              <a:rPr lang="zh-TW" altLang="en-US" sz="1600" b="1" dirty="0">
                <a:solidFill>
                  <a:schemeClr val="tx1"/>
                </a:solidFill>
              </a:rPr>
              <a:t>ㄉ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2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6580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#</a:t>
            </a:r>
            <a:r>
              <a:rPr lang="en-US" altLang="zh-TW" sz="1600" b="1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∨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3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1647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$  </a:t>
            </a:r>
            <a:r>
              <a:rPr lang="en-US" altLang="zh-TW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`</a:t>
            </a:r>
            <a:br>
              <a:rPr lang="en-US" altLang="zh-TW" sz="1600" b="1" dirty="0">
                <a:solidFill>
                  <a:schemeClr val="tx1"/>
                </a:solidFill>
              </a:rPr>
            </a:br>
            <a:r>
              <a:rPr lang="en-US" altLang="zh-TW" sz="1600" b="1" dirty="0">
                <a:solidFill>
                  <a:schemeClr val="tx1"/>
                </a:solidFill>
              </a:rPr>
              <a:t>4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66714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% </a:t>
            </a:r>
            <a:r>
              <a:rPr lang="zh-TW" altLang="en-US" sz="1600" b="1" dirty="0">
                <a:solidFill>
                  <a:schemeClr val="tx1"/>
                </a:solidFill>
              </a:rPr>
              <a:t>ㄓ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5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31781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^</a:t>
            </a:r>
            <a:r>
              <a:rPr lang="zh-TW" altLang="en-US" sz="1600" b="1" dirty="0">
                <a:solidFill>
                  <a:schemeClr val="tx1"/>
                </a:solidFill>
              </a:rPr>
              <a:t>  ˊ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6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矩形 10"/>
          <p:cNvSpPr/>
          <p:nvPr/>
        </p:nvSpPr>
        <p:spPr>
          <a:xfrm>
            <a:off x="496848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&amp;  ‧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7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61915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</a:rPr>
              <a:t>*</a:t>
            </a:r>
            <a:r>
              <a:rPr lang="zh-TW" altLang="en-US" b="1" dirty="0">
                <a:solidFill>
                  <a:schemeClr val="tx1"/>
                </a:solidFill>
              </a:rPr>
              <a:t>ㄚ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8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26982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( </a:t>
            </a:r>
            <a:r>
              <a:rPr lang="zh-TW" altLang="en-US" sz="1600" b="1" dirty="0">
                <a:solidFill>
                  <a:schemeClr val="tx1"/>
                </a:solidFill>
              </a:rPr>
              <a:t>ㄞ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9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92049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)</a:t>
            </a:r>
            <a:r>
              <a:rPr lang="zh-TW" altLang="en-US" sz="1600" b="1" dirty="0">
                <a:solidFill>
                  <a:schemeClr val="tx1"/>
                </a:solidFill>
              </a:rPr>
              <a:t>  ㄢ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0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7116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</a:rPr>
              <a:t>_ </a:t>
            </a:r>
            <a:r>
              <a:rPr lang="zh-TW" altLang="en-US" b="1" dirty="0">
                <a:solidFill>
                  <a:schemeClr val="tx1"/>
                </a:solidFill>
              </a:rPr>
              <a:t>ㄦ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altLang="zh-TW" b="1" dirty="0">
                <a:solidFill>
                  <a:schemeClr val="tx1"/>
                </a:solidFill>
              </a:rPr>
              <a:t>-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22183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+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=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901072" y="1785934"/>
            <a:ext cx="95730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13790" y="1000123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Esc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32819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Q</a:t>
            </a:r>
            <a:r>
              <a:rPr lang="zh-TW" altLang="en-US" sz="1600" b="1" dirty="0">
                <a:solidFill>
                  <a:schemeClr val="tx1"/>
                </a:solidFill>
              </a:rPr>
              <a:t> ㄆ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  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97886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W</a:t>
            </a:r>
            <a:r>
              <a:rPr lang="zh-TW" altLang="en-US" sz="1400" b="1" dirty="0">
                <a:solidFill>
                  <a:schemeClr val="tx1"/>
                </a:solidFill>
              </a:rPr>
              <a:t> ㄊ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zh-TW" alt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矩形 34"/>
          <p:cNvSpPr/>
          <p:nvPr/>
        </p:nvSpPr>
        <p:spPr>
          <a:xfrm>
            <a:off x="262953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E</a:t>
            </a:r>
            <a:r>
              <a:rPr lang="zh-TW" altLang="en-US" sz="1600" dirty="0">
                <a:solidFill>
                  <a:schemeClr val="tx1"/>
                </a:solidFill>
              </a:rPr>
              <a:t> ㄍ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28020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R</a:t>
            </a:r>
            <a:r>
              <a:rPr lang="zh-TW" altLang="en-US" sz="1600" dirty="0">
                <a:solidFill>
                  <a:schemeClr val="tx1"/>
                </a:solidFill>
              </a:rPr>
              <a:t> ㄐ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393087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T</a:t>
            </a:r>
            <a:r>
              <a:rPr lang="zh-TW" altLang="en-US" sz="1600" dirty="0">
                <a:solidFill>
                  <a:schemeClr val="tx1"/>
                </a:solidFill>
              </a:rPr>
              <a:t> ㄔ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58154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Y</a:t>
            </a:r>
            <a:r>
              <a:rPr lang="zh-TW" altLang="en-US" sz="1600" dirty="0">
                <a:solidFill>
                  <a:schemeClr val="tx1"/>
                </a:solidFill>
              </a:rPr>
              <a:t> ㄗ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23221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U</a:t>
            </a:r>
            <a:r>
              <a:rPr lang="zh-TW" altLang="en-US" sz="1600" dirty="0">
                <a:solidFill>
                  <a:schemeClr val="tx1"/>
                </a:solidFill>
              </a:rPr>
              <a:t> ㄧ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88288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I </a:t>
            </a:r>
            <a:r>
              <a:rPr lang="zh-TW" altLang="en-US" sz="1600" dirty="0">
                <a:solidFill>
                  <a:schemeClr val="tx1"/>
                </a:solidFill>
              </a:rPr>
              <a:t>ㄛ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53355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O </a:t>
            </a:r>
            <a:r>
              <a:rPr lang="zh-TW" altLang="en-US" sz="1600" dirty="0">
                <a:solidFill>
                  <a:schemeClr val="tx1"/>
                </a:solidFill>
              </a:rPr>
              <a:t>ㄟ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18422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P</a:t>
            </a:r>
            <a:r>
              <a:rPr lang="zh-TW" altLang="en-US" sz="1600" dirty="0">
                <a:solidFill>
                  <a:schemeClr val="tx1"/>
                </a:solidFill>
              </a:rPr>
              <a:t> ㄣ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783489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{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[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8500436" y="254317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}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45" name="矩形 44"/>
          <p:cNvSpPr/>
          <p:nvPr/>
        </p:nvSpPr>
        <p:spPr>
          <a:xfrm>
            <a:off x="9164807" y="2543172"/>
            <a:ext cx="69356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|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\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13790" y="2543170"/>
            <a:ext cx="84951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Tab</a:t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|</a:t>
            </a:r>
            <a:r>
              <a:rPr lang="en-US" altLang="zh-TW" sz="1600" dirty="0">
                <a:solidFill>
                  <a:schemeClr val="tx1"/>
                </a:solidFill>
                <a:sym typeface="Wingdings 3" panose="05040102010807070707" pitchFamily="18" charset="2"/>
              </a:rPr>
              <a:t>|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10111081" y="1721941"/>
            <a:ext cx="1926380" cy="1343028"/>
            <a:chOff x="10114334" y="1057262"/>
            <a:chExt cx="1926380" cy="1343028"/>
          </a:xfrm>
        </p:grpSpPr>
        <p:sp>
          <p:nvSpPr>
            <p:cNvPr id="60" name="矩形 59"/>
            <p:cNvSpPr/>
            <p:nvPr/>
          </p:nvSpPr>
          <p:spPr>
            <a:xfrm>
              <a:off x="10114334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Delete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10777487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End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11440640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Down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10128621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Insert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10791774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Home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11454927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 up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群組 19"/>
          <p:cNvGrpSpPr/>
          <p:nvPr/>
        </p:nvGrpSpPr>
        <p:grpSpPr>
          <a:xfrm>
            <a:off x="10203004" y="3851414"/>
            <a:ext cx="1912093" cy="1343028"/>
            <a:chOff x="10162805" y="3857604"/>
            <a:chExt cx="1912093" cy="1343028"/>
          </a:xfrm>
        </p:grpSpPr>
        <p:sp>
          <p:nvSpPr>
            <p:cNvPr id="66" name="矩形 65"/>
            <p:cNvSpPr/>
            <p:nvPr/>
          </p:nvSpPr>
          <p:spPr>
            <a:xfrm>
              <a:off x="10162805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67" name="矩形 66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b="1" dirty="0">
                  <a:solidFill>
                    <a:schemeClr val="tx1"/>
                  </a:solidFill>
                </a:rPr>
                <a:t>↓</a:t>
              </a:r>
              <a:endParaRPr lang="zh-TW" altLang="en-US" sz="32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b="1" dirty="0">
                  <a:solidFill>
                    <a:schemeClr val="tx1"/>
                  </a:solidFill>
                </a:rPr>
                <a:t>→</a:t>
              </a:r>
              <a:endParaRPr lang="zh-TW" altLang="en-US" sz="32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72" name="矩形 71"/>
          <p:cNvSpPr/>
          <p:nvPr/>
        </p:nvSpPr>
        <p:spPr>
          <a:xfrm>
            <a:off x="1486533" y="3228967"/>
            <a:ext cx="58071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A</a:t>
            </a:r>
            <a:r>
              <a:rPr lang="zh-TW" altLang="en-US" sz="1400" b="1" dirty="0">
                <a:solidFill>
                  <a:schemeClr val="tx1"/>
                </a:solidFill>
              </a:rPr>
              <a:t> ㄇ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zh-TW" alt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3" name="矩形 72"/>
          <p:cNvSpPr/>
          <p:nvPr/>
        </p:nvSpPr>
        <p:spPr>
          <a:xfrm>
            <a:off x="214701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S</a:t>
            </a:r>
            <a:r>
              <a:rPr lang="zh-TW" altLang="en-US" sz="1600" dirty="0">
                <a:solidFill>
                  <a:schemeClr val="tx1"/>
                </a:solidFill>
              </a:rPr>
              <a:t> ㄋ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279768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D</a:t>
            </a:r>
            <a:r>
              <a:rPr lang="zh-TW" altLang="en-US" sz="1600" dirty="0">
                <a:solidFill>
                  <a:schemeClr val="tx1"/>
                </a:solidFill>
              </a:rPr>
              <a:t> ㄎ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344835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F</a:t>
            </a:r>
            <a:r>
              <a:rPr lang="zh-TW" altLang="en-US" sz="1600" dirty="0">
                <a:solidFill>
                  <a:schemeClr val="tx1"/>
                </a:solidFill>
              </a:rPr>
              <a:t> ㄑ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09902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G</a:t>
            </a:r>
            <a:r>
              <a:rPr lang="zh-TW" altLang="en-US" sz="1600" dirty="0">
                <a:solidFill>
                  <a:schemeClr val="tx1"/>
                </a:solidFill>
              </a:rPr>
              <a:t> ㄕ 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474969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H</a:t>
            </a:r>
            <a:r>
              <a:rPr lang="zh-TW" altLang="en-US" sz="1600" dirty="0">
                <a:solidFill>
                  <a:schemeClr val="tx1"/>
                </a:solidFill>
              </a:rPr>
              <a:t>ㄘ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540036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J</a:t>
            </a:r>
            <a:r>
              <a:rPr lang="zh-TW" altLang="en-US" sz="1600" dirty="0">
                <a:solidFill>
                  <a:schemeClr val="tx1"/>
                </a:solidFill>
              </a:rPr>
              <a:t> ㄨ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605103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 K</a:t>
            </a:r>
            <a:r>
              <a:rPr lang="zh-TW" altLang="en-US" sz="1600" dirty="0">
                <a:solidFill>
                  <a:schemeClr val="tx1"/>
                </a:solidFill>
              </a:rPr>
              <a:t>ㄜ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670170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L</a:t>
            </a:r>
            <a:r>
              <a:rPr lang="zh-TW" altLang="en-US" sz="1600" dirty="0">
                <a:solidFill>
                  <a:schemeClr val="tx1"/>
                </a:solidFill>
              </a:rPr>
              <a:t> ㄠ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735237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dirty="0">
                <a:solidFill>
                  <a:schemeClr val="tx1"/>
                </a:solidFill>
              </a:rPr>
              <a:t> </a:t>
            </a:r>
            <a:r>
              <a:rPr lang="en-US" altLang="zh-TW" sz="1600" dirty="0">
                <a:solidFill>
                  <a:schemeClr val="tx1"/>
                </a:solidFill>
              </a:rPr>
              <a:t>:</a:t>
            </a:r>
            <a:r>
              <a:rPr lang="zh-TW" altLang="en-US" sz="1600" dirty="0">
                <a:solidFill>
                  <a:schemeClr val="tx1"/>
                </a:solidFill>
              </a:rPr>
              <a:t>ㄤ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zh-TW" altLang="en-US" sz="1600" dirty="0">
                <a:solidFill>
                  <a:schemeClr val="tx1"/>
                </a:solidFill>
              </a:rPr>
              <a:t>；</a:t>
            </a:r>
          </a:p>
        </p:txBody>
      </p:sp>
      <p:sp>
        <p:nvSpPr>
          <p:cNvPr id="82" name="矩形 81"/>
          <p:cNvSpPr/>
          <p:nvPr/>
        </p:nvSpPr>
        <p:spPr>
          <a:xfrm>
            <a:off x="8017915" y="322896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“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‘</a:t>
            </a:r>
          </a:p>
        </p:txBody>
      </p:sp>
      <p:sp>
        <p:nvSpPr>
          <p:cNvPr id="83" name="矩形 82"/>
          <p:cNvSpPr/>
          <p:nvPr/>
        </p:nvSpPr>
        <p:spPr>
          <a:xfrm>
            <a:off x="8682286" y="3228967"/>
            <a:ext cx="1176090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413789" y="3228965"/>
            <a:ext cx="1007861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Lock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4" name="矩形 83"/>
          <p:cNvSpPr/>
          <p:nvPr/>
        </p:nvSpPr>
        <p:spPr>
          <a:xfrm>
            <a:off x="162167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Z </a:t>
            </a:r>
            <a:r>
              <a:rPr lang="zh-TW" altLang="en-US" sz="1600" dirty="0">
                <a:solidFill>
                  <a:schemeClr val="tx1"/>
                </a:solidFill>
              </a:rPr>
              <a:t>ㄈ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227234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X</a:t>
            </a:r>
            <a:r>
              <a:rPr lang="zh-TW" altLang="en-US" sz="1600" dirty="0">
                <a:solidFill>
                  <a:schemeClr val="tx1"/>
                </a:solidFill>
              </a:rPr>
              <a:t> ㄌ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292301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C</a:t>
            </a:r>
            <a:r>
              <a:rPr lang="zh-TW" altLang="en-US" sz="1600" dirty="0">
                <a:solidFill>
                  <a:schemeClr val="tx1"/>
                </a:solidFill>
              </a:rPr>
              <a:t> ㄏ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357368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V</a:t>
            </a:r>
            <a:r>
              <a:rPr lang="zh-TW" altLang="en-US" sz="1600" dirty="0">
                <a:solidFill>
                  <a:schemeClr val="tx1"/>
                </a:solidFill>
              </a:rPr>
              <a:t> ㄒ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422435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B</a:t>
            </a:r>
            <a:r>
              <a:rPr lang="zh-TW" altLang="en-US" sz="1600" dirty="0">
                <a:solidFill>
                  <a:schemeClr val="tx1"/>
                </a:solidFill>
              </a:rPr>
              <a:t> ㄖ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487502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N</a:t>
            </a:r>
            <a:r>
              <a:rPr lang="zh-TW" altLang="en-US" sz="1600" dirty="0">
                <a:solidFill>
                  <a:schemeClr val="tx1"/>
                </a:solidFill>
              </a:rPr>
              <a:t> 厶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552569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00" dirty="0">
                <a:solidFill>
                  <a:schemeClr val="tx1"/>
                </a:solidFill>
              </a:rPr>
              <a:t>M</a:t>
            </a:r>
            <a:r>
              <a:rPr lang="zh-TW" altLang="en-US" sz="1300" dirty="0">
                <a:solidFill>
                  <a:schemeClr val="tx1"/>
                </a:solidFill>
              </a:rPr>
              <a:t> ㄩ</a:t>
            </a:r>
            <a:endParaRPr lang="en-US" altLang="zh-TW" sz="1300" dirty="0">
              <a:solidFill>
                <a:schemeClr val="tx1"/>
              </a:solidFill>
            </a:endParaRPr>
          </a:p>
          <a:p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617636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&lt;</a:t>
            </a:r>
            <a:r>
              <a:rPr lang="zh-TW" altLang="en-US" sz="1600" dirty="0">
                <a:solidFill>
                  <a:schemeClr val="tx1"/>
                </a:solidFill>
              </a:rPr>
              <a:t> ㄝ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zh-TW" altLang="en-US" sz="1600" dirty="0">
                <a:solidFill>
                  <a:schemeClr val="tx1"/>
                </a:solidFill>
              </a:rPr>
              <a:t>，</a:t>
            </a:r>
          </a:p>
        </p:txBody>
      </p:sp>
      <p:sp>
        <p:nvSpPr>
          <p:cNvPr id="92" name="矩形 91"/>
          <p:cNvSpPr/>
          <p:nvPr/>
        </p:nvSpPr>
        <p:spPr>
          <a:xfrm>
            <a:off x="682703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&gt;</a:t>
            </a:r>
            <a:r>
              <a:rPr lang="zh-TW" altLang="en-US" sz="1600" dirty="0">
                <a:solidFill>
                  <a:schemeClr val="tx1"/>
                </a:solidFill>
              </a:rPr>
              <a:t> ㄡ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>
                <a:solidFill>
                  <a:schemeClr val="tx1"/>
                </a:solidFill>
              </a:rPr>
              <a:t>‧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7492577" y="391475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?</a:t>
            </a:r>
            <a:r>
              <a:rPr lang="zh-TW" altLang="en-US" sz="1600" dirty="0">
                <a:solidFill>
                  <a:schemeClr val="tx1"/>
                </a:solidFill>
              </a:rPr>
              <a:t> ㄥ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94" name="矩形 93"/>
          <p:cNvSpPr/>
          <p:nvPr/>
        </p:nvSpPr>
        <p:spPr>
          <a:xfrm>
            <a:off x="8156948" y="3914758"/>
            <a:ext cx="170142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413789" y="3929032"/>
            <a:ext cx="111442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6" name="矩形 95"/>
          <p:cNvSpPr/>
          <p:nvPr/>
        </p:nvSpPr>
        <p:spPr>
          <a:xfrm>
            <a:off x="1421650" y="465768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2143755" y="465768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ALT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2923012" y="4657691"/>
            <a:ext cx="3904020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6985374" y="467196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000" b="1" dirty="0">
                <a:solidFill>
                  <a:schemeClr val="tx1"/>
                </a:solidFill>
              </a:rPr>
              <a:t>ALT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7692642" y="4671965"/>
            <a:ext cx="98964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8793916" y="4657691"/>
            <a:ext cx="106445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413789" y="4671965"/>
            <a:ext cx="84951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109883"/>
              </p:ext>
            </p:extLst>
          </p:nvPr>
        </p:nvGraphicFramePr>
        <p:xfrm>
          <a:off x="1526682" y="4757760"/>
          <a:ext cx="344432" cy="3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Image" r:id="rId4" imgW="2831400" imgH="2818800" progId="Photoshop.Image.7">
                  <p:embed/>
                </p:oleObj>
              </mc:Choice>
              <mc:Fallback>
                <p:oleObj name="Image" r:id="rId4" imgW="2831400" imgH="2818800" progId="Photoshop.Image.7">
                  <p:embed/>
                  <p:pic>
                    <p:nvPicPr>
                      <p:cNvPr id="2" name="物件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6682" y="4757760"/>
                        <a:ext cx="344432" cy="34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群組 18"/>
          <p:cNvGrpSpPr/>
          <p:nvPr/>
        </p:nvGrpSpPr>
        <p:grpSpPr>
          <a:xfrm>
            <a:off x="7753495" y="4729184"/>
            <a:ext cx="417741" cy="485716"/>
            <a:chOff x="4099020" y="5672138"/>
            <a:chExt cx="698189" cy="771525"/>
          </a:xfrm>
        </p:grpSpPr>
        <p:sp>
          <p:nvSpPr>
            <p:cNvPr id="3" name="矩形 2"/>
            <p:cNvSpPr/>
            <p:nvPr/>
          </p:nvSpPr>
          <p:spPr>
            <a:xfrm>
              <a:off x="4099020" y="5672138"/>
              <a:ext cx="698189" cy="77152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245356" y="5822221"/>
              <a:ext cx="360707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8" name="矩形 107"/>
            <p:cNvSpPr/>
            <p:nvPr/>
          </p:nvSpPr>
          <p:spPr>
            <a:xfrm>
              <a:off x="4223764" y="602399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9" name="矩形 108"/>
            <p:cNvSpPr/>
            <p:nvPr/>
          </p:nvSpPr>
          <p:spPr>
            <a:xfrm>
              <a:off x="4223764" y="621330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1357354" y="1032429"/>
            <a:ext cx="8493327" cy="585787"/>
            <a:chOff x="1393074" y="1028696"/>
            <a:chExt cx="8493327" cy="585787"/>
          </a:xfrm>
          <a:solidFill>
            <a:schemeClr val="bg1"/>
          </a:solidFill>
        </p:grpSpPr>
        <p:sp>
          <p:nvSpPr>
            <p:cNvPr id="48" name="矩形 47"/>
            <p:cNvSpPr/>
            <p:nvPr/>
          </p:nvSpPr>
          <p:spPr>
            <a:xfrm>
              <a:off x="139307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079867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0" name="矩形 49"/>
            <p:cNvSpPr/>
            <p:nvPr/>
          </p:nvSpPr>
          <p:spPr>
            <a:xfrm>
              <a:off x="2766660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1" name="矩形 50"/>
            <p:cNvSpPr/>
            <p:nvPr/>
          </p:nvSpPr>
          <p:spPr>
            <a:xfrm>
              <a:off x="345345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724023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7927027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4" name="矩形 53"/>
            <p:cNvSpPr/>
            <p:nvPr/>
          </p:nvSpPr>
          <p:spPr>
            <a:xfrm>
              <a:off x="8613820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5" name="矩形 54"/>
            <p:cNvSpPr/>
            <p:nvPr/>
          </p:nvSpPr>
          <p:spPr>
            <a:xfrm>
              <a:off x="930061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431665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5003447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5690240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637703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>
            <a:off x="389447" y="916439"/>
            <a:ext cx="585788" cy="66947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9" name="群組 98"/>
          <p:cNvGrpSpPr/>
          <p:nvPr/>
        </p:nvGrpSpPr>
        <p:grpSpPr>
          <a:xfrm>
            <a:off x="10090129" y="1692737"/>
            <a:ext cx="1926380" cy="1343028"/>
            <a:chOff x="10114334" y="1057262"/>
            <a:chExt cx="1926380" cy="1343028"/>
          </a:xfrm>
          <a:solidFill>
            <a:schemeClr val="bg1"/>
          </a:solidFill>
        </p:grpSpPr>
        <p:sp>
          <p:nvSpPr>
            <p:cNvPr id="100" name="矩形 99"/>
            <p:cNvSpPr/>
            <p:nvPr/>
          </p:nvSpPr>
          <p:spPr>
            <a:xfrm>
              <a:off x="10114334" y="1814503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10777487" y="1814503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11440640" y="1814503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3" name="矩形 102"/>
            <p:cNvSpPr/>
            <p:nvPr/>
          </p:nvSpPr>
          <p:spPr>
            <a:xfrm>
              <a:off x="10128621" y="105726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10791774" y="105726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11454927" y="105726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2" name="群組 111"/>
          <p:cNvGrpSpPr/>
          <p:nvPr/>
        </p:nvGrpSpPr>
        <p:grpSpPr>
          <a:xfrm>
            <a:off x="10177807" y="3871872"/>
            <a:ext cx="1912093" cy="1343028"/>
            <a:chOff x="10162805" y="3857604"/>
            <a:chExt cx="1912093" cy="1343028"/>
          </a:xfrm>
          <a:solidFill>
            <a:schemeClr val="bg1"/>
          </a:solidFill>
        </p:grpSpPr>
        <p:sp>
          <p:nvSpPr>
            <p:cNvPr id="113" name="矩形 112"/>
            <p:cNvSpPr/>
            <p:nvPr/>
          </p:nvSpPr>
          <p:spPr>
            <a:xfrm>
              <a:off x="10162805" y="4614845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矩形 115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8" name="矩形 117"/>
          <p:cNvSpPr/>
          <p:nvPr/>
        </p:nvSpPr>
        <p:spPr>
          <a:xfrm>
            <a:off x="8659120" y="3208577"/>
            <a:ext cx="1176090" cy="585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7" name="圓角矩形圖說文字 26"/>
          <p:cNvSpPr/>
          <p:nvPr/>
        </p:nvSpPr>
        <p:spPr>
          <a:xfrm>
            <a:off x="10470700" y="2836063"/>
            <a:ext cx="1230817" cy="1015351"/>
          </a:xfrm>
          <a:prstGeom prst="wedgeRoundRectCallout">
            <a:avLst>
              <a:gd name="adj1" fmla="val -104412"/>
              <a:gd name="adj2" fmla="val 23904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確定、</a:t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dirty="0">
                <a:solidFill>
                  <a:srgbClr val="FF0000"/>
                </a:solidFill>
              </a:rPr>
              <a:t>換行</a:t>
            </a:r>
          </a:p>
        </p:txBody>
      </p:sp>
      <p:sp>
        <p:nvSpPr>
          <p:cNvPr id="119" name="圓角矩形圖說文字 118"/>
          <p:cNvSpPr/>
          <p:nvPr/>
        </p:nvSpPr>
        <p:spPr>
          <a:xfrm>
            <a:off x="1980470" y="3935757"/>
            <a:ext cx="2145805" cy="1015351"/>
          </a:xfrm>
          <a:prstGeom prst="wedgeRoundRectCallout">
            <a:avLst>
              <a:gd name="adj1" fmla="val -71329"/>
              <a:gd name="adj2" fmla="val -2513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移位、多重選擇</a:t>
            </a:r>
          </a:p>
        </p:txBody>
      </p:sp>
      <p:grpSp>
        <p:nvGrpSpPr>
          <p:cNvPr id="28" name="群組 27"/>
          <p:cNvGrpSpPr/>
          <p:nvPr/>
        </p:nvGrpSpPr>
        <p:grpSpPr>
          <a:xfrm>
            <a:off x="427991" y="4696024"/>
            <a:ext cx="9478779" cy="594852"/>
            <a:chOff x="389447" y="4648583"/>
            <a:chExt cx="9478779" cy="594852"/>
          </a:xfrm>
        </p:grpSpPr>
        <p:sp>
          <p:nvSpPr>
            <p:cNvPr id="121" name="矩形 120"/>
            <p:cNvSpPr/>
            <p:nvPr/>
          </p:nvSpPr>
          <p:spPr>
            <a:xfrm>
              <a:off x="8803767" y="4648583"/>
              <a:ext cx="1064459" cy="58578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>
              <a:off x="389447" y="4657648"/>
              <a:ext cx="895880" cy="58578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圓角矩形圖說文字 122"/>
          <p:cNvSpPr/>
          <p:nvPr/>
        </p:nvSpPr>
        <p:spPr>
          <a:xfrm>
            <a:off x="9235272" y="5675325"/>
            <a:ext cx="1230817" cy="809824"/>
          </a:xfrm>
          <a:prstGeom prst="wedgeRoundRectCallout">
            <a:avLst>
              <a:gd name="adj1" fmla="val -23679"/>
              <a:gd name="adj2" fmla="val -104169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控制鍵</a:t>
            </a:r>
          </a:p>
        </p:txBody>
      </p:sp>
      <p:grpSp>
        <p:nvGrpSpPr>
          <p:cNvPr id="29" name="群組 28"/>
          <p:cNvGrpSpPr/>
          <p:nvPr/>
        </p:nvGrpSpPr>
        <p:grpSpPr>
          <a:xfrm>
            <a:off x="388366" y="3941904"/>
            <a:ext cx="9495433" cy="585788"/>
            <a:chOff x="339777" y="3933051"/>
            <a:chExt cx="9495433" cy="585788"/>
          </a:xfrm>
        </p:grpSpPr>
        <p:sp>
          <p:nvSpPr>
            <p:cNvPr id="120" name="矩形 119"/>
            <p:cNvSpPr/>
            <p:nvPr/>
          </p:nvSpPr>
          <p:spPr>
            <a:xfrm>
              <a:off x="339777" y="3933051"/>
              <a:ext cx="1102554" cy="58578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24" name="矩形 123"/>
            <p:cNvSpPr/>
            <p:nvPr/>
          </p:nvSpPr>
          <p:spPr>
            <a:xfrm>
              <a:off x="8076052" y="3933052"/>
              <a:ext cx="1759158" cy="58578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sp>
        <p:nvSpPr>
          <p:cNvPr id="125" name="圓角矩形圖說文字 124"/>
          <p:cNvSpPr/>
          <p:nvPr/>
        </p:nvSpPr>
        <p:spPr>
          <a:xfrm>
            <a:off x="358813" y="192783"/>
            <a:ext cx="1458962" cy="434346"/>
          </a:xfrm>
          <a:prstGeom prst="wedgeRoundRectCallout">
            <a:avLst>
              <a:gd name="adj1" fmla="val -22132"/>
              <a:gd name="adj2" fmla="val 154668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取消、離開</a:t>
            </a:r>
          </a:p>
        </p:txBody>
      </p:sp>
      <p:sp>
        <p:nvSpPr>
          <p:cNvPr id="126" name="圓角矩形圖說文字 125"/>
          <p:cNvSpPr/>
          <p:nvPr/>
        </p:nvSpPr>
        <p:spPr>
          <a:xfrm>
            <a:off x="1977281" y="175183"/>
            <a:ext cx="2604259" cy="519751"/>
          </a:xfrm>
          <a:prstGeom prst="wedgeRoundRectCallout">
            <a:avLst>
              <a:gd name="adj1" fmla="val -32492"/>
              <a:gd name="adj2" fmla="val 11209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dirty="0">
              <a:solidFill>
                <a:srgbClr val="FF0000"/>
              </a:solidFill>
            </a:endParaRPr>
          </a:p>
          <a:p>
            <a:pPr algn="ctr"/>
            <a:r>
              <a:rPr lang="zh-TW" altLang="en-US" dirty="0">
                <a:solidFill>
                  <a:srgbClr val="FF0000"/>
                </a:solidFill>
              </a:rPr>
              <a:t>重新命名、慢點兩下</a:t>
            </a:r>
            <a:endParaRPr lang="en-US" altLang="zh-TW" dirty="0">
              <a:solidFill>
                <a:srgbClr val="FF0000"/>
              </a:solidFill>
            </a:endParaRPr>
          </a:p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58813" y="3256109"/>
            <a:ext cx="1051064" cy="58578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7" name="圓角矩形圖說文字 126"/>
          <p:cNvSpPr/>
          <p:nvPr/>
        </p:nvSpPr>
        <p:spPr>
          <a:xfrm>
            <a:off x="2060863" y="2826545"/>
            <a:ext cx="1841801" cy="1015351"/>
          </a:xfrm>
          <a:prstGeom prst="wedgeRoundRectCallout">
            <a:avLst>
              <a:gd name="adj1" fmla="val -77045"/>
              <a:gd name="adj2" fmla="val 19899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大寫鎖定</a:t>
            </a:r>
            <a:endParaRPr lang="en-US" altLang="zh-TW" dirty="0">
              <a:solidFill>
                <a:srgbClr val="FF0000"/>
              </a:solidFill>
            </a:endParaRPr>
          </a:p>
          <a:p>
            <a:pPr algn="ctr"/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若按下，則</a:t>
            </a:r>
            <a:r>
              <a:rPr lang="en-US" altLang="zh-TW" dirty="0">
                <a:solidFill>
                  <a:srgbClr val="FF0000"/>
                </a:solidFill>
              </a:rPr>
              <a:t>A</a:t>
            </a:r>
            <a:r>
              <a:rPr lang="zh-TW" altLang="en-US" dirty="0">
                <a:solidFill>
                  <a:srgbClr val="FF0000"/>
                </a:solidFill>
              </a:rPr>
              <a:t>燈會 亮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10859293" y="-10683"/>
            <a:ext cx="299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A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128" name="圓角矩形圖說文字 127"/>
          <p:cNvSpPr/>
          <p:nvPr/>
        </p:nvSpPr>
        <p:spPr>
          <a:xfrm>
            <a:off x="8537632" y="382079"/>
            <a:ext cx="1230817" cy="1015351"/>
          </a:xfrm>
          <a:prstGeom prst="wedgeRoundRectCallout">
            <a:avLst>
              <a:gd name="adj1" fmla="val 10403"/>
              <a:gd name="adj2" fmla="val 84488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刪除前面</a:t>
            </a:r>
          </a:p>
        </p:txBody>
      </p:sp>
      <p:sp>
        <p:nvSpPr>
          <p:cNvPr id="129" name="圓角矩形圖說文字 128"/>
          <p:cNvSpPr/>
          <p:nvPr/>
        </p:nvSpPr>
        <p:spPr>
          <a:xfrm>
            <a:off x="6701701" y="5734526"/>
            <a:ext cx="1472338" cy="809824"/>
          </a:xfrm>
          <a:prstGeom prst="wedgeRoundRectCallout">
            <a:avLst>
              <a:gd name="adj1" fmla="val -15775"/>
              <a:gd name="adj2" fmla="val -104169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切換、選擇</a:t>
            </a:r>
          </a:p>
        </p:txBody>
      </p:sp>
      <p:sp>
        <p:nvSpPr>
          <p:cNvPr id="130" name="圓角矩形圖說文字 129"/>
          <p:cNvSpPr/>
          <p:nvPr/>
        </p:nvSpPr>
        <p:spPr>
          <a:xfrm>
            <a:off x="10123640" y="1190450"/>
            <a:ext cx="1230817" cy="937183"/>
          </a:xfrm>
          <a:prstGeom prst="wedgeRoundRectCallout">
            <a:avLst>
              <a:gd name="adj1" fmla="val -13235"/>
              <a:gd name="adj2" fmla="val 8094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刪除後面</a:t>
            </a:r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 rotWithShape="1">
          <a:blip r:embed="rId6"/>
          <a:srcRect t="19654"/>
          <a:stretch/>
        </p:blipFill>
        <p:spPr>
          <a:xfrm>
            <a:off x="10192331" y="475989"/>
            <a:ext cx="1773458" cy="56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1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32" grpId="0" animBg="1"/>
      <p:bldP spid="83" grpId="0" animBg="1"/>
      <p:bldP spid="69" grpId="0" animBg="1"/>
      <p:bldP spid="94" grpId="0" animBg="1"/>
      <p:bldP spid="107" grpId="0" animBg="1"/>
      <p:bldP spid="25" grpId="0" animBg="1"/>
      <p:bldP spid="118" grpId="0" animBg="1"/>
      <p:bldP spid="27" grpId="0" animBg="1"/>
      <p:bldP spid="119" grpId="0" animBg="1"/>
      <p:bldP spid="123" grpId="0" animBg="1"/>
      <p:bldP spid="125" grpId="0" animBg="1"/>
      <p:bldP spid="126" grpId="0" animBg="1"/>
      <p:bldP spid="30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  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課後練習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zh-TW" altLang="en-US" dirty="0"/>
              <a:t>問題一：確定的英文</a:t>
            </a:r>
            <a:r>
              <a:rPr lang="en-US" altLang="zh-TW" dirty="0"/>
              <a:t>【                】</a:t>
            </a:r>
          </a:p>
          <a:p>
            <a:pPr marL="457200" lvl="1" indent="0">
              <a:buNone/>
            </a:pPr>
            <a:r>
              <a:rPr lang="zh-TW" altLang="en-US" dirty="0"/>
              <a:t>問題二：取消的英文 </a:t>
            </a:r>
            <a:r>
              <a:rPr lang="en-US" altLang="zh-TW" dirty="0"/>
              <a:t>【                】</a:t>
            </a:r>
          </a:p>
          <a:p>
            <a:pPr marL="457200" lvl="1" indent="0">
              <a:buNone/>
            </a:pPr>
            <a:r>
              <a:rPr lang="zh-TW" altLang="en-US" dirty="0"/>
              <a:t>問題三：我想要 多重選取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滑鼠 左鍵</a:t>
            </a:r>
            <a:r>
              <a:rPr lang="en-US" altLang="zh-TW" dirty="0">
                <a:sym typeface="Wingdings" panose="05000000000000000000" pitchFamily="2" charset="2"/>
              </a:rPr>
              <a:t>+</a:t>
            </a:r>
            <a:r>
              <a:rPr lang="en-US" altLang="zh-TW" dirty="0"/>
              <a:t>【                    】</a:t>
            </a:r>
            <a:r>
              <a:rPr lang="zh-TW" altLang="en-US" dirty="0"/>
              <a:t>鍵</a:t>
            </a:r>
            <a:endParaRPr lang="en-US" altLang="zh-TW" dirty="0"/>
          </a:p>
          <a:p>
            <a:pPr marL="457200" lvl="1" indent="0">
              <a:buNone/>
            </a:pP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/>
              <a:t>問題四：我想要  個別 跳著選取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滑鼠左鍵</a:t>
            </a:r>
            <a:r>
              <a:rPr lang="en-US" altLang="zh-TW" dirty="0">
                <a:sym typeface="Wingdings" panose="05000000000000000000" pitchFamily="2" charset="2"/>
              </a:rPr>
              <a:t>+  【            】</a:t>
            </a:r>
            <a:r>
              <a:rPr lang="zh-TW" altLang="en-US" dirty="0">
                <a:sym typeface="Wingdings" panose="05000000000000000000" pitchFamily="2" charset="2"/>
              </a:rPr>
              <a:t>鍵</a:t>
            </a:r>
            <a:endParaRPr lang="en-US" altLang="zh-TW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zh-TW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zh-TW" altLang="en-US" dirty="0">
                <a:sym typeface="Wingdings" panose="05000000000000000000" pitchFamily="2" charset="2"/>
              </a:rPr>
              <a:t>問題五：刪除前面按</a:t>
            </a:r>
            <a:r>
              <a:rPr lang="en-US" altLang="zh-TW" dirty="0">
                <a:sym typeface="Wingdings" panose="05000000000000000000" pitchFamily="2" charset="2"/>
              </a:rPr>
              <a:t>【                】(</a:t>
            </a:r>
            <a:r>
              <a:rPr lang="zh-TW" altLang="en-US" dirty="0">
                <a:sym typeface="Wingdings" panose="05000000000000000000" pitchFamily="2" charset="2"/>
              </a:rPr>
              <a:t>英文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endParaRPr lang="en-US" altLang="zh-TW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zh-TW" altLang="en-US" dirty="0">
                <a:sym typeface="Wingdings" panose="05000000000000000000" pitchFamily="2" charset="2"/>
              </a:rPr>
              <a:t>問題六： 刪除後面按</a:t>
            </a:r>
            <a:r>
              <a:rPr lang="en-US" altLang="zh-TW" dirty="0">
                <a:sym typeface="Wingdings" panose="05000000000000000000" pitchFamily="2" charset="2"/>
              </a:rPr>
              <a:t>【               】(</a:t>
            </a:r>
            <a:r>
              <a:rPr lang="zh-TW" altLang="en-US" dirty="0">
                <a:sym typeface="Wingdings" panose="05000000000000000000" pitchFamily="2" charset="2"/>
              </a:rPr>
              <a:t>英文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endParaRPr lang="en-US" altLang="zh-TW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zh-TW" altLang="en-US" dirty="0">
                <a:sym typeface="Wingdings" panose="05000000000000000000" pitchFamily="2" charset="2"/>
              </a:rPr>
              <a:t>問題七：想要輸入時</a:t>
            </a:r>
            <a:r>
              <a:rPr lang="en-US" altLang="zh-TW" dirty="0">
                <a:sym typeface="Wingdings" panose="05000000000000000000" pitchFamily="2" charset="2"/>
              </a:rPr>
              <a:t>,</a:t>
            </a:r>
            <a:r>
              <a:rPr lang="zh-TW" altLang="en-US" dirty="0">
                <a:sym typeface="Wingdings" panose="05000000000000000000" pitchFamily="2" charset="2"/>
              </a:rPr>
              <a:t>螢幕要有什麼東西在</a:t>
            </a:r>
            <a:r>
              <a:rPr lang="en-US" altLang="zh-TW" dirty="0">
                <a:sym typeface="Wingdings" panose="05000000000000000000" pitchFamily="2" charset="2"/>
              </a:rPr>
              <a:t> </a:t>
            </a:r>
          </a:p>
          <a:p>
            <a:pPr marL="457200" lvl="1" indent="0">
              <a:buNone/>
            </a:pPr>
            <a:r>
              <a:rPr lang="en-US" altLang="zh-TW" dirty="0">
                <a:sym typeface="Wingdings" panose="05000000000000000000" pitchFamily="2" charset="2"/>
              </a:rPr>
              <a:t>                      【  1</a:t>
            </a:r>
            <a:r>
              <a:rPr lang="zh-TW" altLang="en-US" dirty="0">
                <a:sym typeface="Wingdings" panose="05000000000000000000" pitchFamily="2" charset="2"/>
              </a:rPr>
              <a:t>滑鼠的箭頭  </a:t>
            </a:r>
            <a:r>
              <a:rPr lang="en-US" altLang="zh-TW" dirty="0">
                <a:sym typeface="Wingdings" panose="05000000000000000000" pitchFamily="2" charset="2"/>
              </a:rPr>
              <a:t>2.</a:t>
            </a:r>
            <a:r>
              <a:rPr lang="zh-TW" altLang="en-US" dirty="0">
                <a:sym typeface="Wingdings" panose="05000000000000000000" pitchFamily="2" charset="2"/>
              </a:rPr>
              <a:t>閃動的 </a:t>
            </a:r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| </a:t>
            </a:r>
            <a:r>
              <a:rPr lang="zh-TW" altLang="en-US" dirty="0">
                <a:sym typeface="Wingdings" panose="05000000000000000000" pitchFamily="2" charset="2"/>
              </a:rPr>
              <a:t>游標 </a:t>
            </a:r>
            <a:r>
              <a:rPr lang="en-US" altLang="zh-TW" dirty="0">
                <a:sym typeface="Wingdings" panose="05000000000000000000" pitchFamily="2" charset="2"/>
              </a:rPr>
              <a:t>3.</a:t>
            </a:r>
            <a:r>
              <a:rPr lang="zh-TW" altLang="en-US" dirty="0">
                <a:sym typeface="Wingdings" panose="05000000000000000000" pitchFamily="2" charset="2"/>
              </a:rPr>
              <a:t>游棒</a:t>
            </a:r>
            <a:r>
              <a:rPr lang="en-US" altLang="zh-TW" dirty="0">
                <a:sym typeface="Wingdings" panose="05000000000000000000" pitchFamily="2" charset="2"/>
              </a:rPr>
              <a:t>4.</a:t>
            </a:r>
            <a:r>
              <a:rPr lang="zh-TW" altLang="en-US" dirty="0">
                <a:sym typeface="Wingdings" panose="05000000000000000000" pitchFamily="2" charset="2"/>
              </a:rPr>
              <a:t>以上都要</a:t>
            </a:r>
            <a:r>
              <a:rPr lang="en-US" altLang="zh-TW" dirty="0">
                <a:sym typeface="Wingdings" panose="05000000000000000000" pitchFamily="2" charset="2"/>
              </a:rPr>
              <a:t>】</a:t>
            </a:r>
            <a:r>
              <a:rPr lang="zh-TW" altLang="en-US" dirty="0">
                <a:sym typeface="Wingdings" panose="05000000000000000000" pitchFamily="2" charset="2"/>
              </a:rPr>
              <a:t>答案是</a:t>
            </a:r>
            <a:r>
              <a:rPr lang="en-US" altLang="zh-TW" dirty="0">
                <a:sym typeface="Wingdings" panose="05000000000000000000" pitchFamily="2" charset="2"/>
              </a:rPr>
              <a:t>(        )</a:t>
            </a:r>
          </a:p>
        </p:txBody>
      </p:sp>
    </p:spTree>
    <p:extLst>
      <p:ext uri="{BB962C8B-B14F-4D97-AF65-F5344CB8AC3E}">
        <p14:creationId xmlns:p14="http://schemas.microsoft.com/office/powerpoint/2010/main" val="150887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90"/>
          <a:stretch/>
        </p:blipFill>
        <p:spPr>
          <a:xfrm>
            <a:off x="82206" y="1575131"/>
            <a:ext cx="11856516" cy="359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059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群組 24"/>
          <p:cNvGrpSpPr/>
          <p:nvPr/>
        </p:nvGrpSpPr>
        <p:grpSpPr>
          <a:xfrm>
            <a:off x="413789" y="1000123"/>
            <a:ext cx="11682539" cy="4257629"/>
            <a:chOff x="413789" y="1000123"/>
            <a:chExt cx="11682539" cy="4257629"/>
          </a:xfrm>
        </p:grpSpPr>
        <p:sp>
          <p:nvSpPr>
            <p:cNvPr id="4" name="矩形 3"/>
            <p:cNvSpPr/>
            <p:nvPr/>
          </p:nvSpPr>
          <p:spPr>
            <a:xfrm>
              <a:off x="4137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~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`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0644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!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ㄅ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1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7151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@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ㄉ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2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236580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#</a:t>
              </a:r>
              <a:r>
                <a:rPr lang="en-US" altLang="zh-TW" sz="1600" b="1" dirty="0">
                  <a:solidFill>
                    <a:schemeClr val="tx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∨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3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301647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$  </a:t>
              </a:r>
              <a:r>
                <a:rPr lang="en-US" altLang="zh-TW" sz="1600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`</a:t>
              </a:r>
              <a:br>
                <a:rPr lang="en-US" altLang="zh-TW" sz="1600" b="1" dirty="0">
                  <a:solidFill>
                    <a:schemeClr val="tx1"/>
                  </a:solidFill>
                </a:rPr>
              </a:br>
              <a:r>
                <a:rPr lang="en-US" altLang="zh-TW" sz="1600" b="1" dirty="0">
                  <a:solidFill>
                    <a:schemeClr val="tx1"/>
                  </a:solidFill>
                </a:rPr>
                <a:t>4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66714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%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ㄓ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5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431781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^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 ˊ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6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496848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&amp;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altLang="zh-TW" sz="1600" b="1" dirty="0">
                  <a:solidFill>
                    <a:schemeClr val="tx1"/>
                  </a:solidFill>
                </a:rPr>
                <a:t>‧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7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61915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*</a:t>
              </a:r>
              <a:r>
                <a:rPr lang="zh-TW" altLang="en-US" b="1" dirty="0">
                  <a:solidFill>
                    <a:schemeClr val="tx1"/>
                  </a:solidFill>
                </a:rPr>
                <a:t>ㄚ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8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626982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(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ㄞ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9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69204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)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 ㄢ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0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5711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_ </a:t>
              </a:r>
              <a:r>
                <a:rPr lang="zh-TW" altLang="en-US" b="1" dirty="0">
                  <a:solidFill>
                    <a:schemeClr val="tx1"/>
                  </a:solidFill>
                </a:rPr>
                <a:t>ㄦ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b="1" dirty="0">
                  <a:solidFill>
                    <a:schemeClr val="tx1"/>
                  </a:solidFill>
                </a:rPr>
                <a:t>-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82218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+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=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8901071" y="1785934"/>
              <a:ext cx="98532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Backspace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413790" y="100012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Esc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13281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Q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ㄆ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197886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W</a:t>
              </a:r>
              <a:r>
                <a:rPr lang="zh-TW" altLang="en-US" sz="1400" b="1" dirty="0">
                  <a:solidFill>
                    <a:schemeClr val="tx1"/>
                  </a:solidFill>
                </a:rPr>
                <a:t> ㄊ</a:t>
              </a:r>
              <a:endParaRPr lang="en-US" altLang="zh-TW" sz="1400" b="1" dirty="0">
                <a:solidFill>
                  <a:schemeClr val="tx1"/>
                </a:solidFill>
              </a:endParaRPr>
            </a:p>
            <a:p>
              <a:r>
                <a:rPr lang="zh-TW" altLang="en-US" sz="1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262953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ㄍ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328020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R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ㄐ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393087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ㄔ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458154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Y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ㄗ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523221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U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ㄧ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588288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I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ㄛ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653355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O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ㄟ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718422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P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ㄣ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78348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{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[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8500436" y="2543170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}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]</a:t>
              </a:r>
            </a:p>
          </p:txBody>
        </p:sp>
        <p:sp>
          <p:nvSpPr>
            <p:cNvPr id="45" name="矩形 44"/>
            <p:cNvSpPr/>
            <p:nvPr/>
          </p:nvSpPr>
          <p:spPr>
            <a:xfrm>
              <a:off x="9164807" y="2543172"/>
              <a:ext cx="721593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\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413790" y="2543170"/>
              <a:ext cx="84951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Tab</a:t>
              </a:r>
              <a:br>
                <a:rPr lang="en-US" altLang="zh-TW" sz="1600" dirty="0">
                  <a:solidFill>
                    <a:schemeClr val="tx1"/>
                  </a:solidFill>
                </a:rPr>
              </a:br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  <a:r>
                <a:rPr lang="en-US" altLang="zh-TW" sz="1600" dirty="0">
                  <a:solidFill>
                    <a:schemeClr val="tx1"/>
                  </a:solidFill>
                  <a:sym typeface="Wingdings 3" panose="05040102010807070707" pitchFamily="18" charset="2"/>
                </a:rPr>
                <a:t>|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139307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07986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F2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0" name="矩形 49"/>
            <p:cNvSpPr/>
            <p:nvPr/>
          </p:nvSpPr>
          <p:spPr>
            <a:xfrm>
              <a:off x="276666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F3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1" name="矩形 50"/>
            <p:cNvSpPr/>
            <p:nvPr/>
          </p:nvSpPr>
          <p:spPr>
            <a:xfrm>
              <a:off x="34534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F4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72402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F9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792702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F10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4" name="矩形 53"/>
            <p:cNvSpPr/>
            <p:nvPr/>
          </p:nvSpPr>
          <p:spPr>
            <a:xfrm>
              <a:off x="861382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F11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5" name="矩形 54"/>
            <p:cNvSpPr/>
            <p:nvPr/>
          </p:nvSpPr>
          <p:spPr>
            <a:xfrm>
              <a:off x="930061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F12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43166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F5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500344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F6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569024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F7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63770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F8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21" name="群組 20"/>
            <p:cNvGrpSpPr/>
            <p:nvPr/>
          </p:nvGrpSpPr>
          <p:grpSpPr>
            <a:xfrm>
              <a:off x="10169948" y="1785934"/>
              <a:ext cx="1926380" cy="1343028"/>
              <a:chOff x="10114334" y="1057262"/>
              <a:chExt cx="1926380" cy="1343028"/>
            </a:xfrm>
          </p:grpSpPr>
          <p:sp>
            <p:nvSpPr>
              <p:cNvPr id="60" name="矩形 59"/>
              <p:cNvSpPr/>
              <p:nvPr/>
            </p:nvSpPr>
            <p:spPr>
              <a:xfrm>
                <a:off x="10114334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Delete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10777487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600" dirty="0">
                    <a:solidFill>
                      <a:schemeClr val="tx1"/>
                    </a:solidFill>
                  </a:rPr>
                  <a:t>End</a:t>
                </a:r>
                <a:endParaRPr lang="zh-TW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11440640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Down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10128621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Insert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10791774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Home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11454927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 up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" name="群組 19"/>
            <p:cNvGrpSpPr/>
            <p:nvPr/>
          </p:nvGrpSpPr>
          <p:grpSpPr>
            <a:xfrm>
              <a:off x="10138120" y="3857604"/>
              <a:ext cx="1936778" cy="1343028"/>
              <a:chOff x="10138120" y="3857604"/>
              <a:chExt cx="1936778" cy="1343028"/>
            </a:xfrm>
          </p:grpSpPr>
          <p:sp>
            <p:nvSpPr>
              <p:cNvPr id="66" name="矩形 65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←</a:t>
                </a:r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↓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→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↑</a:t>
                </a:r>
              </a:p>
            </p:txBody>
          </p:sp>
        </p:grpSp>
        <p:sp>
          <p:nvSpPr>
            <p:cNvPr id="72" name="矩形 71"/>
            <p:cNvSpPr/>
            <p:nvPr/>
          </p:nvSpPr>
          <p:spPr>
            <a:xfrm>
              <a:off x="1526681" y="3228967"/>
              <a:ext cx="54056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A</a:t>
              </a:r>
              <a:r>
                <a:rPr lang="zh-TW" altLang="en-US" sz="1400" b="1" dirty="0">
                  <a:solidFill>
                    <a:schemeClr val="tx1"/>
                  </a:solidFill>
                </a:rPr>
                <a:t>ㄇ</a:t>
              </a:r>
              <a:endParaRPr lang="en-US" altLang="zh-TW" sz="1400" b="1" dirty="0">
                <a:solidFill>
                  <a:schemeClr val="tx1"/>
                </a:solidFill>
              </a:endParaRPr>
            </a:p>
            <a:p>
              <a:r>
                <a:rPr lang="zh-TW" altLang="en-US" sz="1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73" name="矩形 72"/>
            <p:cNvSpPr/>
            <p:nvPr/>
          </p:nvSpPr>
          <p:spPr>
            <a:xfrm>
              <a:off x="214701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S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ㄋ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279768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D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ㄎ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344835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>
                  <a:solidFill>
                    <a:schemeClr val="tx1"/>
                  </a:solidFill>
                </a:rPr>
                <a:t>F</a:t>
              </a:r>
              <a:r>
                <a:rPr lang="zh-TW" altLang="en-US" sz="1400" dirty="0">
                  <a:solidFill>
                    <a:schemeClr val="tx1"/>
                  </a:solidFill>
                </a:rPr>
                <a:t> ㄑ</a:t>
              </a:r>
              <a:endParaRPr lang="en-US" altLang="zh-TW" sz="14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409902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G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ㄕ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474969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H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ㄘ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540036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J 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ㄨ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605103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K</a:t>
              </a:r>
              <a:r>
                <a:rPr lang="zh-TW" altLang="en-US" sz="1600" dirty="0">
                  <a:solidFill>
                    <a:schemeClr val="tx1"/>
                  </a:solidFill>
                </a:rPr>
                <a:t>ㄜ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0" name="矩形 79"/>
            <p:cNvSpPr/>
            <p:nvPr/>
          </p:nvSpPr>
          <p:spPr>
            <a:xfrm>
              <a:off x="670170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L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ㄠ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735237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b="1" dirty="0">
                  <a:solidFill>
                    <a:schemeClr val="tx1"/>
                  </a:solidFill>
                </a:rPr>
                <a:t>： </a:t>
              </a:r>
              <a:r>
                <a:rPr lang="zh-TW" altLang="en-US" sz="1200" b="1" dirty="0">
                  <a:solidFill>
                    <a:schemeClr val="tx1"/>
                  </a:solidFill>
                </a:rPr>
                <a:t>ㄤ</a:t>
              </a:r>
              <a:endParaRPr lang="en-US" altLang="zh-TW" sz="1200" b="1" dirty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；</a:t>
              </a:r>
            </a:p>
          </p:txBody>
        </p:sp>
        <p:sp>
          <p:nvSpPr>
            <p:cNvPr id="82" name="矩形 81"/>
            <p:cNvSpPr/>
            <p:nvPr/>
          </p:nvSpPr>
          <p:spPr>
            <a:xfrm>
              <a:off x="8017915" y="3228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“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‘</a:t>
              </a:r>
            </a:p>
          </p:txBody>
        </p:sp>
        <p:sp>
          <p:nvSpPr>
            <p:cNvPr id="83" name="矩形 82"/>
            <p:cNvSpPr/>
            <p:nvPr/>
          </p:nvSpPr>
          <p:spPr>
            <a:xfrm>
              <a:off x="8682286" y="3228967"/>
              <a:ext cx="1204115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Enter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413789" y="3228965"/>
              <a:ext cx="1007861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Caps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Lock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4" name="矩形 83"/>
            <p:cNvSpPr/>
            <p:nvPr/>
          </p:nvSpPr>
          <p:spPr>
            <a:xfrm>
              <a:off x="162167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Z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ㄈ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227234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X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ㄌ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292301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C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ㄏ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357368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V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ㄒ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422435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B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ㄖ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487502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N</a:t>
              </a:r>
              <a:r>
                <a:rPr lang="zh-TW" altLang="en-US" sz="1600" dirty="0">
                  <a:solidFill>
                    <a:schemeClr val="tx1"/>
                  </a:solidFill>
                </a:rPr>
                <a:t> 厶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552569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300" dirty="0">
                  <a:solidFill>
                    <a:schemeClr val="tx1"/>
                  </a:solidFill>
                </a:rPr>
                <a:t>M</a:t>
              </a:r>
              <a:r>
                <a:rPr lang="zh-TW" altLang="en-US" sz="1300" dirty="0">
                  <a:solidFill>
                    <a:schemeClr val="tx1"/>
                  </a:solidFill>
                </a:rPr>
                <a:t> ㄩ</a:t>
              </a:r>
              <a:endParaRPr lang="en-US" altLang="zh-TW" sz="1300" dirty="0">
                <a:solidFill>
                  <a:schemeClr val="tx1"/>
                </a:solidFill>
              </a:endParaRPr>
            </a:p>
            <a:p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617636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&lt;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ㄝ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，</a:t>
              </a:r>
            </a:p>
          </p:txBody>
        </p:sp>
        <p:sp>
          <p:nvSpPr>
            <p:cNvPr id="92" name="矩形 91"/>
            <p:cNvSpPr/>
            <p:nvPr/>
          </p:nvSpPr>
          <p:spPr>
            <a:xfrm>
              <a:off x="682703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&gt;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ㄡ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‧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7492577" y="391475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?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ㄥ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/</a:t>
              </a:r>
            </a:p>
          </p:txBody>
        </p:sp>
        <p:sp>
          <p:nvSpPr>
            <p:cNvPr id="94" name="矩形 93"/>
            <p:cNvSpPr/>
            <p:nvPr/>
          </p:nvSpPr>
          <p:spPr>
            <a:xfrm>
              <a:off x="8156948" y="3914758"/>
              <a:ext cx="170142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413789" y="3929032"/>
              <a:ext cx="111442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96" name="矩形 95"/>
            <p:cNvSpPr/>
            <p:nvPr/>
          </p:nvSpPr>
          <p:spPr>
            <a:xfrm>
              <a:off x="1421650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2143755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dirty="0">
                  <a:solidFill>
                    <a:schemeClr val="tx1"/>
                  </a:solidFill>
                </a:rPr>
                <a:t>ALT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8" name="矩形 97"/>
            <p:cNvSpPr/>
            <p:nvPr/>
          </p:nvSpPr>
          <p:spPr>
            <a:xfrm>
              <a:off x="2923012" y="4657691"/>
              <a:ext cx="3904020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矩形 103"/>
            <p:cNvSpPr/>
            <p:nvPr/>
          </p:nvSpPr>
          <p:spPr>
            <a:xfrm>
              <a:off x="6985374" y="4671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chemeClr val="tx1"/>
                  </a:solidFill>
                </a:rPr>
                <a:t>ALT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>
              <a:off x="7692642" y="4671965"/>
              <a:ext cx="98964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>
              <a:off x="8793916" y="4657691"/>
              <a:ext cx="106445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413789" y="4671965"/>
              <a:ext cx="84951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graphicFrame>
          <p:nvGraphicFramePr>
            <p:cNvPr id="2" name="物件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0687259"/>
                </p:ext>
              </p:extLst>
            </p:nvPr>
          </p:nvGraphicFramePr>
          <p:xfrm>
            <a:off x="1526682" y="4757760"/>
            <a:ext cx="344432" cy="3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2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" name="物件 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26682" y="4757760"/>
                          <a:ext cx="344432" cy="3428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9" name="群組 18"/>
            <p:cNvGrpSpPr/>
            <p:nvPr/>
          </p:nvGrpSpPr>
          <p:grpSpPr>
            <a:xfrm>
              <a:off x="7753495" y="4729184"/>
              <a:ext cx="417741" cy="485716"/>
              <a:chOff x="4099020" y="5672138"/>
              <a:chExt cx="698189" cy="771525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8" name="矩形 10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9" name="矩形 10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22" name="橢圓形圖說文字 21"/>
          <p:cNvSpPr/>
          <p:nvPr/>
        </p:nvSpPr>
        <p:spPr>
          <a:xfrm>
            <a:off x="2972147" y="5558880"/>
            <a:ext cx="2969676" cy="731520"/>
          </a:xfrm>
          <a:prstGeom prst="wedgeEllipseCallout">
            <a:avLst>
              <a:gd name="adj1" fmla="val -7470"/>
              <a:gd name="adj2" fmla="val -738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注音一聲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FF0000"/>
                </a:solidFill>
              </a:rPr>
              <a:t>空白鍵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A219DCF-CBFB-411C-97AF-5873208D5ED3}"/>
              </a:ext>
            </a:extLst>
          </p:cNvPr>
          <p:cNvSpPr/>
          <p:nvPr/>
        </p:nvSpPr>
        <p:spPr>
          <a:xfrm>
            <a:off x="6944366" y="204185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退位鍵</a:t>
            </a: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AECB9F5E-4188-425F-BF17-B1BF58625748}"/>
              </a:ext>
            </a:extLst>
          </p:cNvPr>
          <p:cNvSpPr/>
          <p:nvPr/>
        </p:nvSpPr>
        <p:spPr>
          <a:xfrm>
            <a:off x="8879481" y="245306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確定鍵</a:t>
            </a: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DBA46305-1B67-4E61-8263-FC820EFBC968}"/>
              </a:ext>
            </a:extLst>
          </p:cNvPr>
          <p:cNvSpPr/>
          <p:nvPr/>
        </p:nvSpPr>
        <p:spPr>
          <a:xfrm>
            <a:off x="9954033" y="245306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取消鍵</a:t>
            </a:r>
          </a:p>
        </p:txBody>
      </p:sp>
      <p:sp>
        <p:nvSpPr>
          <p:cNvPr id="101" name="矩形 100">
            <a:extLst>
              <a:ext uri="{FF2B5EF4-FFF2-40B4-BE49-F238E27FC236}">
                <a16:creationId xmlns:a16="http://schemas.microsoft.com/office/drawing/2014/main" id="{8376A914-2224-40E2-98A0-3DF3E03EA0FF}"/>
              </a:ext>
            </a:extLst>
          </p:cNvPr>
          <p:cNvSpPr/>
          <p:nvPr/>
        </p:nvSpPr>
        <p:spPr>
          <a:xfrm>
            <a:off x="5912044" y="207167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刪除</a:t>
            </a:r>
          </a:p>
        </p:txBody>
      </p:sp>
      <p:sp>
        <p:nvSpPr>
          <p:cNvPr id="102" name="矩形 101">
            <a:extLst>
              <a:ext uri="{FF2B5EF4-FFF2-40B4-BE49-F238E27FC236}">
                <a16:creationId xmlns:a16="http://schemas.microsoft.com/office/drawing/2014/main" id="{9A058A07-F76F-4EA3-9E4D-99BE31F62AD8}"/>
              </a:ext>
            </a:extLst>
          </p:cNvPr>
          <p:cNvSpPr/>
          <p:nvPr/>
        </p:nvSpPr>
        <p:spPr>
          <a:xfrm>
            <a:off x="3133560" y="165549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控制鍵</a:t>
            </a:r>
          </a:p>
        </p:txBody>
      </p:sp>
      <p:sp>
        <p:nvSpPr>
          <p:cNvPr id="103" name="矩形 102">
            <a:extLst>
              <a:ext uri="{FF2B5EF4-FFF2-40B4-BE49-F238E27FC236}">
                <a16:creationId xmlns:a16="http://schemas.microsoft.com/office/drawing/2014/main" id="{9B8A9A8E-D8D5-44A5-8644-7544244484A9}"/>
              </a:ext>
            </a:extLst>
          </p:cNvPr>
          <p:cNvSpPr/>
          <p:nvPr/>
        </p:nvSpPr>
        <p:spPr>
          <a:xfrm>
            <a:off x="2079867" y="162568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移位鍵</a:t>
            </a: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3C38BA51-C07C-41FD-AAEE-C3BE6A0BF3A6}"/>
              </a:ext>
            </a:extLst>
          </p:cNvPr>
          <p:cNvSpPr/>
          <p:nvPr/>
        </p:nvSpPr>
        <p:spPr>
          <a:xfrm>
            <a:off x="1040219" y="153692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選擇鍵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3154038F-6B46-4F2F-984B-869B30AF93D6}"/>
              </a:ext>
            </a:extLst>
          </p:cNvPr>
          <p:cNvSpPr txBox="1"/>
          <p:nvPr/>
        </p:nvSpPr>
        <p:spPr>
          <a:xfrm>
            <a:off x="6601126" y="5924640"/>
            <a:ext cx="5625715" cy="461665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請將上述的重要按鍵</a:t>
            </a:r>
            <a:r>
              <a:rPr lang="en-US" altLang="zh-TW" sz="2400" dirty="0"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sym typeface="Wingdings" panose="05000000000000000000" pitchFamily="2" charset="2"/>
              </a:rPr>
              <a:t>放在正確的位置</a:t>
            </a:r>
            <a:endParaRPr lang="zh-TW" altLang="en-US" sz="2400" dirty="0"/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8E0F9B0B-B4F2-4BF4-9A51-8F47B4237F4B}"/>
              </a:ext>
            </a:extLst>
          </p:cNvPr>
          <p:cNvSpPr/>
          <p:nvPr/>
        </p:nvSpPr>
        <p:spPr>
          <a:xfrm>
            <a:off x="4906879" y="198077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大小寫</a:t>
            </a:r>
          </a:p>
        </p:txBody>
      </p:sp>
    </p:spTree>
    <p:extLst>
      <p:ext uri="{BB962C8B-B14F-4D97-AF65-F5344CB8AC3E}">
        <p14:creationId xmlns:p14="http://schemas.microsoft.com/office/powerpoint/2010/main" val="2385816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8126202" y="1384883"/>
            <a:ext cx="1006414" cy="73945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第二區</a:t>
            </a:r>
          </a:p>
        </p:txBody>
      </p:sp>
      <p:sp>
        <p:nvSpPr>
          <p:cNvPr id="5" name="矩形 4"/>
          <p:cNvSpPr/>
          <p:nvPr/>
        </p:nvSpPr>
        <p:spPr>
          <a:xfrm>
            <a:off x="7950581" y="3591453"/>
            <a:ext cx="530070" cy="4874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Delete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550659" y="3591453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End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50737" y="3591453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Page</a:t>
            </a:r>
          </a:p>
          <a:p>
            <a:r>
              <a:rPr lang="en-US" altLang="zh-TW" sz="1000" dirty="0">
                <a:solidFill>
                  <a:schemeClr val="tx1"/>
                </a:solidFill>
              </a:rPr>
              <a:t>Down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963509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Insert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563587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Home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63665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Page</a:t>
            </a:r>
          </a:p>
          <a:p>
            <a:r>
              <a:rPr lang="en-US" altLang="zh-TW" sz="1000" dirty="0">
                <a:solidFill>
                  <a:schemeClr val="tx1"/>
                </a:solidFill>
              </a:rPr>
              <a:t> up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8061849" y="4533740"/>
            <a:ext cx="1494375" cy="1016332"/>
            <a:chOff x="10138120" y="3857604"/>
            <a:chExt cx="1936778" cy="1343028"/>
          </a:xfrm>
        </p:grpSpPr>
        <p:sp>
          <p:nvSpPr>
            <p:cNvPr id="12" name="矩形 11"/>
            <p:cNvSpPr/>
            <p:nvPr/>
          </p:nvSpPr>
          <p:spPr>
            <a:xfrm>
              <a:off x="10138120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↓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→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16" name="文字方塊 15"/>
          <p:cNvSpPr txBox="1"/>
          <p:nvPr/>
        </p:nvSpPr>
        <p:spPr>
          <a:xfrm>
            <a:off x="10374209" y="481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第三區</a:t>
            </a:r>
          </a:p>
        </p:txBody>
      </p:sp>
      <p:sp>
        <p:nvSpPr>
          <p:cNvPr id="17" name="圓角矩形 16"/>
          <p:cNvSpPr/>
          <p:nvPr/>
        </p:nvSpPr>
        <p:spPr>
          <a:xfrm>
            <a:off x="9796576" y="1224768"/>
            <a:ext cx="344264" cy="136566"/>
          </a:xfrm>
          <a:prstGeom prst="round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9716103" y="405149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438807" y="316273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480149" y="274593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21" cstate="print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ackgroundRemoval t="9821" b="94643" l="9821" r="89732">
                        <a14:foregroundMark x1="56250" y1="78125" x2="56250" y2="78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5025" y="496122"/>
            <a:ext cx="690031" cy="690031"/>
          </a:xfrm>
          <a:prstGeom prst="rect">
            <a:avLst/>
          </a:prstGeom>
        </p:spPr>
      </p:pic>
      <p:sp>
        <p:nvSpPr>
          <p:cNvPr id="22" name="圓角矩形 21"/>
          <p:cNvSpPr/>
          <p:nvPr/>
        </p:nvSpPr>
        <p:spPr>
          <a:xfrm>
            <a:off x="10539965" y="1224768"/>
            <a:ext cx="344264" cy="13656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圓角矩形 22"/>
          <p:cNvSpPr/>
          <p:nvPr/>
        </p:nvSpPr>
        <p:spPr>
          <a:xfrm>
            <a:off x="11565939" y="1237885"/>
            <a:ext cx="344264" cy="136566"/>
          </a:xfrm>
          <a:prstGeom prst="roundRect">
            <a:avLst/>
          </a:prstGeom>
          <a:noFill/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290200" y="392111"/>
            <a:ext cx="3541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特殊發音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練習</a:t>
            </a:r>
          </a:p>
        </p:txBody>
      </p:sp>
      <p:sp>
        <p:nvSpPr>
          <p:cNvPr id="25" name="文字方塊 24"/>
          <p:cNvSpPr txBox="1"/>
          <p:nvPr/>
        </p:nvSpPr>
        <p:spPr>
          <a:xfrm>
            <a:off x="10449741" y="1361334"/>
            <a:ext cx="682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Caps </a:t>
            </a:r>
          </a:p>
          <a:p>
            <a:r>
              <a:rPr lang="en-US" altLang="zh-TW" dirty="0"/>
              <a:t>Lock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1429754" y="1363697"/>
            <a:ext cx="692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Scroll</a:t>
            </a:r>
          </a:p>
          <a:p>
            <a:r>
              <a:rPr lang="en-US" altLang="zh-TW" dirty="0"/>
              <a:t>Lock</a:t>
            </a:r>
            <a:endParaRPr lang="zh-TW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9798456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7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0337885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8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0893986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9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9798457" y="2245884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</a:t>
            </a:r>
            <a:endParaRPr lang="en-US" altLang="zh-TW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Lock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9792222" y="4268754"/>
            <a:ext cx="474150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1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0342219" y="4268754"/>
            <a:ext cx="474150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2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893985" y="4268754"/>
            <a:ext cx="457493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3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9803786" y="3553996"/>
            <a:ext cx="462586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4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0340558" y="3553996"/>
            <a:ext cx="462586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5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0893986" y="3553996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6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9784014" y="4970007"/>
            <a:ext cx="1032355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0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0893985" y="4970006"/>
            <a:ext cx="457493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‧</a:t>
            </a:r>
            <a:endParaRPr lang="zh-TW" alt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0344875" y="2238061"/>
            <a:ext cx="457492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0893985" y="2232856"/>
            <a:ext cx="457493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</p:txBody>
      </p:sp>
      <p:sp>
        <p:nvSpPr>
          <p:cNvPr id="41" name="矩形 40"/>
          <p:cNvSpPr/>
          <p:nvPr/>
        </p:nvSpPr>
        <p:spPr>
          <a:xfrm>
            <a:off x="11454524" y="2228126"/>
            <a:ext cx="495542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─</a:t>
            </a:r>
          </a:p>
        </p:txBody>
      </p:sp>
      <p:sp>
        <p:nvSpPr>
          <p:cNvPr id="42" name="矩形 41"/>
          <p:cNvSpPr/>
          <p:nvPr/>
        </p:nvSpPr>
        <p:spPr>
          <a:xfrm>
            <a:off x="11454524" y="2860567"/>
            <a:ext cx="494129" cy="1246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zh-TW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1450596" y="4276576"/>
            <a:ext cx="495542" cy="1246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5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endParaRPr lang="zh-TW" altLang="en-US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71378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~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` 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97564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!</a:t>
            </a:r>
            <a:r>
              <a:rPr lang="zh-TW" altLang="en-US" sz="1100" b="1" dirty="0">
                <a:solidFill>
                  <a:schemeClr val="tx1"/>
                </a:solidFill>
              </a:rPr>
              <a:t> ㄅ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1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223750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@</a:t>
            </a:r>
            <a:r>
              <a:rPr lang="zh-TW" altLang="en-US" sz="1100" b="1" dirty="0">
                <a:solidFill>
                  <a:schemeClr val="tx1"/>
                </a:solidFill>
              </a:rPr>
              <a:t>ㄉ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2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749937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#</a:t>
            </a:r>
            <a:r>
              <a:rPr lang="en-US" altLang="zh-TW" sz="1100" b="1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∨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3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276123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$  </a:t>
            </a:r>
            <a:r>
              <a:rPr lang="en-US" altLang="zh-TW" sz="11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`</a:t>
            </a:r>
            <a:br>
              <a:rPr lang="en-US" altLang="zh-TW" sz="1100" b="1" dirty="0">
                <a:solidFill>
                  <a:schemeClr val="tx1"/>
                </a:solidFill>
              </a:rPr>
            </a:br>
            <a:r>
              <a:rPr lang="en-US" altLang="zh-TW" sz="1100" b="1" dirty="0">
                <a:solidFill>
                  <a:schemeClr val="tx1"/>
                </a:solidFill>
              </a:rPr>
              <a:t>4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802309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% </a:t>
            </a:r>
            <a:r>
              <a:rPr lang="zh-TW" altLang="en-US" sz="1100" b="1" dirty="0">
                <a:solidFill>
                  <a:schemeClr val="tx1"/>
                </a:solidFill>
              </a:rPr>
              <a:t>ㄓ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5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3328495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^</a:t>
            </a:r>
            <a:r>
              <a:rPr lang="zh-TW" altLang="en-US" sz="1100" b="1" dirty="0">
                <a:solidFill>
                  <a:schemeClr val="tx1"/>
                </a:solidFill>
              </a:rPr>
              <a:t>  ˊ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6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" name="矩形 50"/>
          <p:cNvSpPr/>
          <p:nvPr/>
        </p:nvSpPr>
        <p:spPr>
          <a:xfrm>
            <a:off x="3854682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&amp; 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  <a:r>
              <a:rPr lang="en-US" altLang="zh-TW" sz="1100" b="1" dirty="0">
                <a:solidFill>
                  <a:schemeClr val="tx1"/>
                </a:solidFill>
              </a:rPr>
              <a:t>‧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7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380868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*</a:t>
            </a:r>
            <a:r>
              <a:rPr lang="zh-TW" altLang="en-US" sz="1100" b="1" dirty="0">
                <a:solidFill>
                  <a:schemeClr val="tx1"/>
                </a:solidFill>
              </a:rPr>
              <a:t>ㄚ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8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907054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( </a:t>
            </a:r>
            <a:r>
              <a:rPr lang="zh-TW" altLang="en-US" sz="1100" b="1" dirty="0">
                <a:solidFill>
                  <a:schemeClr val="tx1"/>
                </a:solidFill>
              </a:rPr>
              <a:t>ㄞ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9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433241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)</a:t>
            </a:r>
            <a:r>
              <a:rPr lang="zh-TW" altLang="en-US" sz="1100" b="1" dirty="0">
                <a:solidFill>
                  <a:schemeClr val="tx1"/>
                </a:solidFill>
              </a:rPr>
              <a:t>  ㄢ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0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959427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_ </a:t>
            </a:r>
            <a:r>
              <a:rPr lang="zh-TW" altLang="en-US" sz="1100" b="1" dirty="0">
                <a:solidFill>
                  <a:schemeClr val="tx1"/>
                </a:solidFill>
              </a:rPr>
              <a:t>ㄦ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-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485613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+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=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7034904" y="2996587"/>
            <a:ext cx="796820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Backspace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71377" y="2412020"/>
            <a:ext cx="473716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Esc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59" name="矩形 58"/>
          <p:cNvSpPr/>
          <p:nvPr/>
        </p:nvSpPr>
        <p:spPr>
          <a:xfrm>
            <a:off x="910838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Q</a:t>
            </a:r>
            <a:r>
              <a:rPr lang="zh-TW" altLang="en-US" sz="1100" b="1" dirty="0">
                <a:solidFill>
                  <a:schemeClr val="tx1"/>
                </a:solidFill>
              </a:rPr>
              <a:t>ㄆ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 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437024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W</a:t>
            </a:r>
            <a:r>
              <a:rPr lang="zh-TW" altLang="en-US" sz="1100" b="1" dirty="0">
                <a:solidFill>
                  <a:schemeClr val="tx1"/>
                </a:solidFill>
              </a:rPr>
              <a:t>ㄊ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1" name="矩形 60"/>
          <p:cNvSpPr/>
          <p:nvPr/>
        </p:nvSpPr>
        <p:spPr>
          <a:xfrm>
            <a:off x="1963211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E</a:t>
            </a:r>
            <a:r>
              <a:rPr lang="zh-TW" altLang="en-US" sz="1100" dirty="0">
                <a:solidFill>
                  <a:schemeClr val="tx1"/>
                </a:solidFill>
              </a:rPr>
              <a:t> ㄍ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489397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R</a:t>
            </a:r>
            <a:r>
              <a:rPr lang="zh-TW" altLang="en-US" sz="1100" dirty="0">
                <a:solidFill>
                  <a:schemeClr val="tx1"/>
                </a:solidFill>
              </a:rPr>
              <a:t> ㄐ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3015583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T</a:t>
            </a:r>
            <a:r>
              <a:rPr lang="zh-TW" altLang="en-US" sz="1100" dirty="0">
                <a:solidFill>
                  <a:schemeClr val="tx1"/>
                </a:solidFill>
              </a:rPr>
              <a:t> ㄔ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541770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Y</a:t>
            </a:r>
            <a:r>
              <a:rPr lang="zh-TW" altLang="en-US" sz="1100" dirty="0">
                <a:solidFill>
                  <a:schemeClr val="tx1"/>
                </a:solidFill>
              </a:rPr>
              <a:t> ㄗ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4067956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U</a:t>
            </a:r>
            <a:r>
              <a:rPr lang="zh-TW" altLang="en-US" sz="1100" dirty="0">
                <a:solidFill>
                  <a:schemeClr val="tx1"/>
                </a:solidFill>
              </a:rPr>
              <a:t> ㄧ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594142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I </a:t>
            </a:r>
            <a:r>
              <a:rPr lang="zh-TW" altLang="en-US" sz="1100" dirty="0">
                <a:solidFill>
                  <a:schemeClr val="tx1"/>
                </a:solidFill>
              </a:rPr>
              <a:t>ㄛ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5120328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O </a:t>
            </a:r>
            <a:r>
              <a:rPr lang="zh-TW" altLang="en-US" sz="1100" dirty="0">
                <a:solidFill>
                  <a:schemeClr val="tx1"/>
                </a:solidFill>
              </a:rPr>
              <a:t>ㄟ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5646515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P</a:t>
            </a:r>
            <a:r>
              <a:rPr lang="zh-TW" altLang="en-US" sz="1100" dirty="0">
                <a:solidFill>
                  <a:schemeClr val="tx1"/>
                </a:solidFill>
              </a:rPr>
              <a:t> ㄣ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6172701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{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[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6710917" y="355989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}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71" name="矩形 70"/>
          <p:cNvSpPr/>
          <p:nvPr/>
        </p:nvSpPr>
        <p:spPr>
          <a:xfrm>
            <a:off x="7248183" y="3559898"/>
            <a:ext cx="58354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|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\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71377" y="3559897"/>
            <a:ext cx="68699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Tab</a:t>
            </a:r>
            <a:br>
              <a:rPr lang="en-US" altLang="zh-TW" sz="1100" dirty="0">
                <a:solidFill>
                  <a:schemeClr val="tx1"/>
                </a:solidFill>
              </a:rPr>
            </a:br>
            <a:r>
              <a:rPr lang="en-US" altLang="zh-TW" sz="1100" dirty="0">
                <a:solidFill>
                  <a:schemeClr val="tx1"/>
                </a:solidFill>
              </a:rPr>
              <a:t>|</a:t>
            </a:r>
            <a:r>
              <a:rPr lang="en-US" altLang="zh-TW" sz="1100" dirty="0">
                <a:solidFill>
                  <a:schemeClr val="tx1"/>
                </a:solidFill>
                <a:sym typeface="Wingdings 3" panose="05040102010807070707" pitchFamily="18" charset="2"/>
              </a:rPr>
              <a:t>|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9633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1518706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F2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75" name="矩形 74"/>
          <p:cNvSpPr/>
          <p:nvPr/>
        </p:nvSpPr>
        <p:spPr>
          <a:xfrm>
            <a:off x="2074105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F3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76" name="矩形 75"/>
          <p:cNvSpPr/>
          <p:nvPr/>
        </p:nvSpPr>
        <p:spPr>
          <a:xfrm>
            <a:off x="2629504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F4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5691812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F9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247210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F10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79" name="矩形 78"/>
          <p:cNvSpPr/>
          <p:nvPr/>
        </p:nvSpPr>
        <p:spPr>
          <a:xfrm>
            <a:off x="68026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F11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0" name="矩形 79"/>
          <p:cNvSpPr/>
          <p:nvPr/>
        </p:nvSpPr>
        <p:spPr>
          <a:xfrm>
            <a:off x="73580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F12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3327560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F5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388295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F6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3" name="矩形 82"/>
          <p:cNvSpPr/>
          <p:nvPr/>
        </p:nvSpPr>
        <p:spPr>
          <a:xfrm>
            <a:off x="4438357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F7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4" name="矩形 83"/>
          <p:cNvSpPr/>
          <p:nvPr/>
        </p:nvSpPr>
        <p:spPr>
          <a:xfrm>
            <a:off x="4993756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F8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1071354" y="4070063"/>
            <a:ext cx="437149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A</a:t>
            </a:r>
            <a:r>
              <a:rPr lang="zh-TW" altLang="en-US" sz="1100" b="1" dirty="0">
                <a:solidFill>
                  <a:schemeClr val="tx1"/>
                </a:solidFill>
              </a:rPr>
              <a:t>ㄇ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6" name="矩形 85"/>
          <p:cNvSpPr/>
          <p:nvPr/>
        </p:nvSpPr>
        <p:spPr>
          <a:xfrm>
            <a:off x="1573004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S</a:t>
            </a:r>
            <a:r>
              <a:rPr lang="zh-TW" altLang="en-US" sz="1100" dirty="0">
                <a:solidFill>
                  <a:schemeClr val="tx1"/>
                </a:solidFill>
              </a:rPr>
              <a:t> ㄋ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2099190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D</a:t>
            </a:r>
            <a:r>
              <a:rPr lang="zh-TW" altLang="en-US" sz="1100" dirty="0">
                <a:solidFill>
                  <a:schemeClr val="tx1"/>
                </a:solidFill>
              </a:rPr>
              <a:t> ㄎ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2625376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F</a:t>
            </a:r>
            <a:r>
              <a:rPr lang="zh-TW" altLang="en-US" sz="1100" dirty="0">
                <a:solidFill>
                  <a:schemeClr val="tx1"/>
                </a:solidFill>
              </a:rPr>
              <a:t> ㄑ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151563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G</a:t>
            </a:r>
            <a:r>
              <a:rPr lang="zh-TW" altLang="en-US" sz="1100" dirty="0">
                <a:solidFill>
                  <a:schemeClr val="tx1"/>
                </a:solidFill>
              </a:rPr>
              <a:t> ㄕ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3677749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H</a:t>
            </a:r>
            <a:r>
              <a:rPr lang="zh-TW" altLang="en-US" sz="1100" dirty="0">
                <a:solidFill>
                  <a:schemeClr val="tx1"/>
                </a:solidFill>
              </a:rPr>
              <a:t> ㄘ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203935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J </a:t>
            </a:r>
            <a:r>
              <a:rPr lang="zh-TW" altLang="en-US" sz="1100" dirty="0">
                <a:solidFill>
                  <a:schemeClr val="tx1"/>
                </a:solidFill>
              </a:rPr>
              <a:t> ㄨ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4730122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K</a:t>
            </a:r>
            <a:r>
              <a:rPr lang="zh-TW" altLang="en-US" sz="1100" dirty="0">
                <a:solidFill>
                  <a:schemeClr val="tx1"/>
                </a:solidFill>
              </a:rPr>
              <a:t>ㄜ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5256308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L</a:t>
            </a:r>
            <a:r>
              <a:rPr lang="zh-TW" altLang="en-US" sz="1100" dirty="0">
                <a:solidFill>
                  <a:schemeClr val="tx1"/>
                </a:solidFill>
              </a:rPr>
              <a:t> ㄠ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782494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；ㄤ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zh-TW" altLang="en-US" sz="1100" dirty="0">
                <a:solidFill>
                  <a:schemeClr val="tx1"/>
                </a:solidFill>
              </a:rPr>
              <a:t>；</a:t>
            </a:r>
          </a:p>
        </p:txBody>
      </p:sp>
      <p:sp>
        <p:nvSpPr>
          <p:cNvPr id="95" name="矩形 94"/>
          <p:cNvSpPr/>
          <p:nvPr/>
        </p:nvSpPr>
        <p:spPr>
          <a:xfrm>
            <a:off x="6320710" y="4070061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“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‘</a:t>
            </a:r>
          </a:p>
        </p:txBody>
      </p:sp>
      <p:sp>
        <p:nvSpPr>
          <p:cNvPr id="96" name="矩形 95"/>
          <p:cNvSpPr/>
          <p:nvPr/>
        </p:nvSpPr>
        <p:spPr>
          <a:xfrm>
            <a:off x="6857976" y="4070063"/>
            <a:ext cx="973748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  </a:t>
            </a:r>
            <a:r>
              <a:rPr lang="en-US" altLang="zh-TW" sz="1100" b="1" dirty="0">
                <a:solidFill>
                  <a:schemeClr val="tx1"/>
                </a:solidFill>
              </a:rPr>
              <a:t>Enter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171376" y="4070061"/>
            <a:ext cx="815041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Lock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8" name="矩形 97"/>
          <p:cNvSpPr/>
          <p:nvPr/>
        </p:nvSpPr>
        <p:spPr>
          <a:xfrm>
            <a:off x="1148171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Z </a:t>
            </a:r>
            <a:r>
              <a:rPr lang="zh-TW" altLang="en-US" sz="1100" dirty="0">
                <a:solidFill>
                  <a:schemeClr val="tx1"/>
                </a:solidFill>
              </a:rPr>
              <a:t>ㄈ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1674358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X</a:t>
            </a:r>
            <a:r>
              <a:rPr lang="zh-TW" altLang="en-US" sz="1100" dirty="0">
                <a:solidFill>
                  <a:schemeClr val="tx1"/>
                </a:solidFill>
              </a:rPr>
              <a:t> ㄌ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2200544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C</a:t>
            </a:r>
            <a:r>
              <a:rPr lang="zh-TW" altLang="en-US" sz="1100" dirty="0">
                <a:solidFill>
                  <a:schemeClr val="tx1"/>
                </a:solidFill>
              </a:rPr>
              <a:t> ㄏ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2726730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V</a:t>
            </a:r>
            <a:r>
              <a:rPr lang="zh-TW" altLang="en-US" sz="1100" dirty="0">
                <a:solidFill>
                  <a:schemeClr val="tx1"/>
                </a:solidFill>
              </a:rPr>
              <a:t> ㄒ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3252917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B</a:t>
            </a:r>
            <a:r>
              <a:rPr lang="zh-TW" altLang="en-US" sz="1100" dirty="0">
                <a:solidFill>
                  <a:schemeClr val="tx1"/>
                </a:solidFill>
              </a:rPr>
              <a:t> ㄖ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3779103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N</a:t>
            </a:r>
            <a:r>
              <a:rPr lang="zh-TW" altLang="en-US" sz="1100" dirty="0">
                <a:solidFill>
                  <a:schemeClr val="tx1"/>
                </a:solidFill>
              </a:rPr>
              <a:t> 厶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4305289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M</a:t>
            </a:r>
            <a:r>
              <a:rPr lang="zh-TW" altLang="en-US" sz="1100" dirty="0">
                <a:solidFill>
                  <a:schemeClr val="tx1"/>
                </a:solidFill>
              </a:rPr>
              <a:t> ㄩ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4831476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&lt;</a:t>
            </a:r>
            <a:r>
              <a:rPr lang="zh-TW" altLang="en-US" sz="1100" dirty="0">
                <a:solidFill>
                  <a:schemeClr val="tx1"/>
                </a:solidFill>
              </a:rPr>
              <a:t> ㄝ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zh-TW" altLang="en-US" sz="1100" dirty="0">
                <a:solidFill>
                  <a:schemeClr val="tx1"/>
                </a:solidFill>
              </a:rPr>
              <a:t>，</a:t>
            </a:r>
          </a:p>
        </p:txBody>
      </p:sp>
      <p:sp>
        <p:nvSpPr>
          <p:cNvPr id="106" name="矩形 105"/>
          <p:cNvSpPr/>
          <p:nvPr/>
        </p:nvSpPr>
        <p:spPr>
          <a:xfrm>
            <a:off x="5357662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&gt;</a:t>
            </a:r>
            <a:r>
              <a:rPr lang="zh-TW" altLang="en-US" sz="1100" dirty="0">
                <a:solidFill>
                  <a:schemeClr val="tx1"/>
                </a:solidFill>
              </a:rPr>
              <a:t> ㄡ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>
                <a:solidFill>
                  <a:schemeClr val="tx1"/>
                </a:solidFill>
              </a:rPr>
              <a:t>‧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5895877" y="458022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?</a:t>
            </a:r>
            <a:r>
              <a:rPr lang="zh-TW" altLang="en-US" sz="1100" dirty="0">
                <a:solidFill>
                  <a:schemeClr val="tx1"/>
                </a:solidFill>
              </a:rPr>
              <a:t> ㄥ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108" name="矩形 107"/>
          <p:cNvSpPr/>
          <p:nvPr/>
        </p:nvSpPr>
        <p:spPr>
          <a:xfrm>
            <a:off x="6433143" y="4580224"/>
            <a:ext cx="1375917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  </a:t>
            </a:r>
            <a:r>
              <a:rPr lang="en-US" altLang="zh-TW" sz="1100" b="1" dirty="0">
                <a:solidFill>
                  <a:schemeClr val="tx1"/>
                </a:solidFill>
              </a:rPr>
              <a:t>Shift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171376" y="4590843"/>
            <a:ext cx="901217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Shift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0" name="矩形 109"/>
          <p:cNvSpPr/>
          <p:nvPr/>
        </p:nvSpPr>
        <p:spPr>
          <a:xfrm>
            <a:off x="986417" y="513289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1570372" y="5132893"/>
            <a:ext cx="473716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ALT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2200544" y="5132894"/>
            <a:ext cx="3157118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5485710" y="514351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ALT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6057667" y="5143513"/>
            <a:ext cx="800309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6948249" y="5132894"/>
            <a:ext cx="86081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Ctrl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171376" y="5143513"/>
            <a:ext cx="686992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Ctrl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17" name="物件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149365"/>
              </p:ext>
            </p:extLst>
          </p:nvPr>
        </p:nvGraphicFramePr>
        <p:xfrm>
          <a:off x="1071355" y="5207336"/>
          <a:ext cx="278537" cy="25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Image" r:id="rId23" imgW="2831400" imgH="2818800" progId="Photoshop.Image.7">
                  <p:embed/>
                </p:oleObj>
              </mc:Choice>
              <mc:Fallback>
                <p:oleObj name="Image" r:id="rId23" imgW="2831400" imgH="2818800" progId="Photoshop.Image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071355" y="5207336"/>
                        <a:ext cx="278537" cy="25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8" name="群組 117"/>
          <p:cNvGrpSpPr/>
          <p:nvPr/>
        </p:nvGrpSpPr>
        <p:grpSpPr>
          <a:xfrm>
            <a:off x="6106877" y="5186078"/>
            <a:ext cx="337820" cy="361325"/>
            <a:chOff x="4099020" y="5672138"/>
            <a:chExt cx="698189" cy="771525"/>
          </a:xfrm>
        </p:grpSpPr>
        <p:sp>
          <p:nvSpPr>
            <p:cNvPr id="119" name="矩形 118"/>
            <p:cNvSpPr/>
            <p:nvPr/>
          </p:nvSpPr>
          <p:spPr>
            <a:xfrm>
              <a:off x="4099020" y="5672138"/>
              <a:ext cx="698189" cy="77152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120" name="矩形 119"/>
            <p:cNvSpPr/>
            <p:nvPr/>
          </p:nvSpPr>
          <p:spPr>
            <a:xfrm>
              <a:off x="4245356" y="5822221"/>
              <a:ext cx="360707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121" name="矩形 120"/>
            <p:cNvSpPr/>
            <p:nvPr/>
          </p:nvSpPr>
          <p:spPr>
            <a:xfrm>
              <a:off x="4223764" y="602399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4223764" y="621330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</p:grpSp>
      <p:pic>
        <p:nvPicPr>
          <p:cNvPr id="123" name="Num Lock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9862592" y="5832109"/>
            <a:ext cx="609600" cy="609600"/>
          </a:xfrm>
          <a:prstGeom prst="rect">
            <a:avLst/>
          </a:prstGeom>
        </p:spPr>
      </p:pic>
      <p:pic>
        <p:nvPicPr>
          <p:cNvPr id="124" name="caps lock">
            <a:hlinkClick r:id="" action="ppaction://media"/>
          </p:cNvPr>
          <p:cNvPicPr>
            <a:picLocks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301238" y="5635161"/>
            <a:ext cx="282911" cy="282911"/>
          </a:xfrm>
          <a:prstGeom prst="rect">
            <a:avLst/>
          </a:prstGeom>
        </p:spPr>
      </p:pic>
      <p:pic>
        <p:nvPicPr>
          <p:cNvPr id="125" name="shift">
            <a:hlinkClick r:id="" action="ppaction://media"/>
          </p:cNvPr>
          <p:cNvPicPr>
            <a:picLocks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306302" y="5988525"/>
            <a:ext cx="338791" cy="338791"/>
          </a:xfrm>
          <a:prstGeom prst="rect">
            <a:avLst/>
          </a:prstGeom>
        </p:spPr>
      </p:pic>
      <p:pic>
        <p:nvPicPr>
          <p:cNvPr id="126" name="Ctrl">
            <a:hlinkClick r:id="" action="ppaction://media"/>
          </p:cNvPr>
          <p:cNvPicPr>
            <a:picLocks noChangeAspect="1"/>
          </p:cNvPicPr>
          <p:nvPr>
            <a:audioFile r:link="rId9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266843" y="6389951"/>
            <a:ext cx="417707" cy="417707"/>
          </a:xfrm>
          <a:prstGeom prst="rect">
            <a:avLst/>
          </a:prstGeom>
        </p:spPr>
      </p:pic>
      <p:pic>
        <p:nvPicPr>
          <p:cNvPr id="127" name="Backspace">
            <a:hlinkClick r:id="" action="ppaction://media"/>
          </p:cNvPr>
          <p:cNvPicPr>
            <a:picLocks noChangeAspect="1"/>
          </p:cNvPicPr>
          <p:nvPr>
            <a:audioFile r:link="rId11"/>
            <p:extLst>
              <p:ext uri="{DAA4B4D4-6D71-4841-9C94-3DE7FCFB9230}">
                <p14:media xmlns:p14="http://schemas.microsoft.com/office/powerpoint/2010/main" r:embed="rId10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7267954" y="5696109"/>
            <a:ext cx="271999" cy="271999"/>
          </a:xfrm>
          <a:prstGeom prst="rect">
            <a:avLst/>
          </a:prstGeom>
        </p:spPr>
      </p:pic>
      <p:pic>
        <p:nvPicPr>
          <p:cNvPr id="128" name="enter">
            <a:hlinkClick r:id="" action="ppaction://media"/>
          </p:cNvPr>
          <p:cNvPicPr>
            <a:picLocks noChangeAspect="1"/>
          </p:cNvPicPr>
          <p:nvPr>
            <a:audioFile r:link="rId13"/>
            <p:extLst>
              <p:ext uri="{DAA4B4D4-6D71-4841-9C94-3DE7FCFB9230}">
                <p14:media xmlns:p14="http://schemas.microsoft.com/office/powerpoint/2010/main" r:embed="rId12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7268007" y="6095555"/>
            <a:ext cx="274387" cy="274387"/>
          </a:xfrm>
          <a:prstGeom prst="rect">
            <a:avLst/>
          </a:prstGeom>
        </p:spPr>
      </p:pic>
      <p:pic>
        <p:nvPicPr>
          <p:cNvPr id="129" name="Alt">
            <a:hlinkClick r:id="" action="ppaction://media"/>
          </p:cNvPr>
          <p:cNvPicPr>
            <a:picLocks noChangeAspect="1"/>
          </p:cNvPicPr>
          <p:nvPr>
            <a:audioFile r:link="rId15"/>
            <p:extLst>
              <p:ext uri="{DAA4B4D4-6D71-4841-9C94-3DE7FCFB9230}">
                <p14:media xmlns:p14="http://schemas.microsoft.com/office/powerpoint/2010/main" r:embed="rId14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1697465" y="5737837"/>
            <a:ext cx="357271" cy="357271"/>
          </a:xfrm>
          <a:prstGeom prst="rect">
            <a:avLst/>
          </a:prstGeom>
        </p:spPr>
      </p:pic>
      <p:pic>
        <p:nvPicPr>
          <p:cNvPr id="130" name="Esc">
            <a:hlinkClick r:id="" action="ppaction://media"/>
          </p:cNvPr>
          <p:cNvPicPr>
            <a:picLocks noChangeAspect="1"/>
          </p:cNvPicPr>
          <p:nvPr>
            <a:audioFile r:link="rId17"/>
            <p:extLst>
              <p:ext uri="{DAA4B4D4-6D71-4841-9C94-3DE7FCFB9230}">
                <p14:media xmlns:p14="http://schemas.microsoft.com/office/powerpoint/2010/main" r:embed="rId16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266843" y="1890449"/>
            <a:ext cx="285632" cy="285632"/>
          </a:xfrm>
          <a:prstGeom prst="rect">
            <a:avLst/>
          </a:prstGeom>
        </p:spPr>
      </p:pic>
      <p:sp>
        <p:nvSpPr>
          <p:cNvPr id="131" name="向下箭號 130"/>
          <p:cNvSpPr/>
          <p:nvPr/>
        </p:nvSpPr>
        <p:spPr>
          <a:xfrm>
            <a:off x="8480651" y="2105533"/>
            <a:ext cx="314793" cy="51943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2" name="Delete">
            <a:hlinkClick r:id="" action="ppaction://media"/>
          </p:cNvPr>
          <p:cNvPicPr>
            <a:picLocks noChangeAspect="1"/>
          </p:cNvPicPr>
          <p:nvPr>
            <a:audioFile r:link="rId19"/>
            <p:extLst>
              <p:ext uri="{DAA4B4D4-6D71-4841-9C94-3DE7FCFB9230}">
                <p14:media xmlns:p14="http://schemas.microsoft.com/office/powerpoint/2010/main" r:embed="rId18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8096978" y="4210070"/>
            <a:ext cx="310861" cy="31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83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5A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960" fill="hold"/>
                                        <p:tgtEl>
                                          <p:spTgt spid="1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" presetID="1" presetClass="emph" presetSubtype="2" decel="133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C09C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056" fill="hold"/>
                                        <p:tgtEl>
                                          <p:spTgt spid="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424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autoRev="1" fill="hold" nodeType="click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864" fill="hold"/>
                                        <p:tgtEl>
                                          <p:spTgt spid="1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7" presetID="1" presetClass="emph" presetSubtype="2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912" fill="hold"/>
                                        <p:tgtEl>
                                          <p:spTgt spid="1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0" presetID="1" presetClass="emph" presetSubtype="2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1200" fill="hold"/>
                                        <p:tgtEl>
                                          <p:spTgt spid="1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768" fill="hold"/>
                                        <p:tgtEl>
                                          <p:spTgt spid="1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744" fill="hold"/>
                                        <p:tgtEl>
                                          <p:spTgt spid="1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1" presetID="1" presetClass="emph" presetSubtype="2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3" dur="672" fill="hold"/>
                                        <p:tgtEl>
                                          <p:spTgt spid="1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2" dur="744" fill="hold"/>
                                        <p:tgtEl>
                                          <p:spTgt spid="1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0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"/>
                </p:tgtEl>
              </p:cMediaNode>
            </p:audio>
            <p:audio>
              <p:cMediaNode vol="80000">
                <p:cTn id="10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4"/>
                </p:tgtEl>
              </p:cMediaNode>
            </p:audio>
            <p:audio>
              <p:cMediaNode vol="80000">
                <p:cTn id="10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5"/>
                </p:tgtEl>
              </p:cMediaNode>
            </p:audio>
            <p:audio>
              <p:cMediaNode vol="80000">
                <p:cTn id="10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6"/>
                </p:tgtEl>
              </p:cMediaNode>
            </p:audio>
            <p:audio>
              <p:cMediaNode vol="80000">
                <p:cTn id="10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7"/>
                </p:tgtEl>
              </p:cMediaNode>
            </p:audio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8"/>
                </p:tgtEl>
              </p:cMediaNode>
            </p:audio>
            <p:audio>
              <p:cMediaNode vol="80000">
                <p:cTn id="10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9"/>
                </p:tgtEl>
              </p:cMediaNode>
            </p:audio>
            <p:audio>
              <p:cMediaNode vol="80000">
                <p:cTn id="1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0"/>
                </p:tgtEl>
              </p:cMediaNode>
            </p:audio>
            <p:audio>
              <p:cMediaNode vol="80000">
                <p:cTn id="1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8126202" y="1384883"/>
            <a:ext cx="1006414" cy="739455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第二區</a:t>
            </a:r>
          </a:p>
        </p:txBody>
      </p:sp>
      <p:sp>
        <p:nvSpPr>
          <p:cNvPr id="5" name="矩形 4"/>
          <p:cNvSpPr/>
          <p:nvPr/>
        </p:nvSpPr>
        <p:spPr>
          <a:xfrm>
            <a:off x="7950581" y="3591453"/>
            <a:ext cx="530070" cy="4874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Delete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550659" y="3591453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End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50737" y="3591453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Page</a:t>
            </a:r>
          </a:p>
          <a:p>
            <a:r>
              <a:rPr lang="en-US" altLang="zh-TW" sz="1000" dirty="0">
                <a:solidFill>
                  <a:schemeClr val="tx1"/>
                </a:solidFill>
              </a:rPr>
              <a:t>Down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963509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Insert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563587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Home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163665" y="2961314"/>
            <a:ext cx="530070" cy="4874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000" dirty="0">
                <a:solidFill>
                  <a:schemeClr val="tx1"/>
                </a:solidFill>
              </a:rPr>
              <a:t>Page</a:t>
            </a:r>
          </a:p>
          <a:p>
            <a:r>
              <a:rPr lang="en-US" altLang="zh-TW" sz="1000" dirty="0">
                <a:solidFill>
                  <a:schemeClr val="tx1"/>
                </a:solidFill>
              </a:rPr>
              <a:t> up</a:t>
            </a:r>
            <a:endParaRPr lang="zh-TW" altLang="en-US" sz="1000" dirty="0">
              <a:solidFill>
                <a:schemeClr val="tx1"/>
              </a:solidFill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8061849" y="4533740"/>
            <a:ext cx="1494375" cy="1016332"/>
            <a:chOff x="10138120" y="3857604"/>
            <a:chExt cx="1936778" cy="1343028"/>
          </a:xfrm>
        </p:grpSpPr>
        <p:sp>
          <p:nvSpPr>
            <p:cNvPr id="12" name="矩形 11"/>
            <p:cNvSpPr/>
            <p:nvPr/>
          </p:nvSpPr>
          <p:spPr>
            <a:xfrm>
              <a:off x="10138120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↓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600" b="1" dirty="0">
                  <a:solidFill>
                    <a:schemeClr val="tx1"/>
                  </a:solidFill>
                </a:rPr>
                <a:t>→</a:t>
              </a:r>
              <a:endParaRPr lang="zh-TW" alt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16" name="文字方塊 15"/>
          <p:cNvSpPr txBox="1"/>
          <p:nvPr/>
        </p:nvSpPr>
        <p:spPr>
          <a:xfrm>
            <a:off x="10374209" y="4817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第三區</a:t>
            </a:r>
          </a:p>
        </p:txBody>
      </p:sp>
      <p:sp>
        <p:nvSpPr>
          <p:cNvPr id="17" name="圓角矩形 16"/>
          <p:cNvSpPr/>
          <p:nvPr/>
        </p:nvSpPr>
        <p:spPr>
          <a:xfrm>
            <a:off x="9796576" y="1224768"/>
            <a:ext cx="344264" cy="136566"/>
          </a:xfrm>
          <a:prstGeom prst="round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9716103" y="405149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438807" y="316273"/>
            <a:ext cx="585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480149" y="274593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1" name="圖片 20"/>
          <p:cNvPicPr>
            <a:picLocks noChangeAspect="1"/>
          </p:cNvPicPr>
          <p:nvPr/>
        </p:nvPicPr>
        <p:blipFill>
          <a:blip r:embed="rId21" cstate="print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ackgroundRemoval t="9821" b="94643" l="9821" r="89732">
                        <a14:foregroundMark x1="56250" y1="78125" x2="56250" y2="781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5025" y="496122"/>
            <a:ext cx="690031" cy="690031"/>
          </a:xfrm>
          <a:prstGeom prst="rect">
            <a:avLst/>
          </a:prstGeom>
        </p:spPr>
      </p:pic>
      <p:sp>
        <p:nvSpPr>
          <p:cNvPr id="22" name="圓角矩形 21"/>
          <p:cNvSpPr/>
          <p:nvPr/>
        </p:nvSpPr>
        <p:spPr>
          <a:xfrm>
            <a:off x="10539965" y="1224768"/>
            <a:ext cx="344264" cy="13656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圓角矩形 22"/>
          <p:cNvSpPr/>
          <p:nvPr/>
        </p:nvSpPr>
        <p:spPr>
          <a:xfrm>
            <a:off x="11565939" y="1237885"/>
            <a:ext cx="344264" cy="136566"/>
          </a:xfrm>
          <a:prstGeom prst="roundRect">
            <a:avLst/>
          </a:prstGeom>
          <a:noFill/>
          <a:ln w="3810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noFill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10449741" y="1361334"/>
            <a:ext cx="6820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Caps </a:t>
            </a:r>
          </a:p>
          <a:p>
            <a:r>
              <a:rPr lang="en-US" altLang="zh-TW" dirty="0"/>
              <a:t>Lock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11429754" y="1363697"/>
            <a:ext cx="692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Scroll</a:t>
            </a:r>
          </a:p>
          <a:p>
            <a:r>
              <a:rPr lang="en-US" altLang="zh-TW" dirty="0"/>
              <a:t>Lock</a:t>
            </a:r>
            <a:endParaRPr lang="zh-TW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9798456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7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0337885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8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0893986" y="2860568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9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9798457" y="2245884"/>
            <a:ext cx="467916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</a:t>
            </a:r>
          </a:p>
          <a:p>
            <a:r>
              <a:rPr lang="en-US" altLang="zh-TW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Lock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9792222" y="4268754"/>
            <a:ext cx="474150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1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0342219" y="4268754"/>
            <a:ext cx="474150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2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893985" y="4268754"/>
            <a:ext cx="457493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3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9803786" y="3553996"/>
            <a:ext cx="462586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4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0340558" y="3553996"/>
            <a:ext cx="462586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5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0893986" y="3553996"/>
            <a:ext cx="457492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6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9792222" y="4970007"/>
            <a:ext cx="1024147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0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10893985" y="4970006"/>
            <a:ext cx="457493" cy="55292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‧</a:t>
            </a:r>
            <a:endParaRPr lang="zh-TW" alt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0344875" y="2238061"/>
            <a:ext cx="457492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endParaRPr lang="zh-TW" altLang="en-US" sz="1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0893985" y="2232856"/>
            <a:ext cx="457493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</p:txBody>
      </p:sp>
      <p:sp>
        <p:nvSpPr>
          <p:cNvPr id="41" name="矩形 40"/>
          <p:cNvSpPr/>
          <p:nvPr/>
        </p:nvSpPr>
        <p:spPr>
          <a:xfrm>
            <a:off x="11461108" y="2228126"/>
            <a:ext cx="488958" cy="4741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─</a:t>
            </a:r>
          </a:p>
        </p:txBody>
      </p:sp>
      <p:sp>
        <p:nvSpPr>
          <p:cNvPr id="42" name="矩形 41"/>
          <p:cNvSpPr/>
          <p:nvPr/>
        </p:nvSpPr>
        <p:spPr>
          <a:xfrm>
            <a:off x="11454524" y="2860567"/>
            <a:ext cx="494129" cy="1246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zh-TW" alt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1451001" y="4276576"/>
            <a:ext cx="519920" cy="12463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</a:t>
            </a:r>
            <a:endParaRPr lang="zh-TW" altLang="en-US" sz="11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71378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~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` 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97564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!</a:t>
            </a:r>
            <a:r>
              <a:rPr lang="zh-TW" altLang="en-US" sz="1100" b="1" dirty="0">
                <a:solidFill>
                  <a:schemeClr val="tx1"/>
                </a:solidFill>
              </a:rPr>
              <a:t> ㄅ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1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223750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@</a:t>
            </a:r>
            <a:r>
              <a:rPr lang="zh-TW" altLang="en-US" sz="1100" b="1" dirty="0">
                <a:solidFill>
                  <a:schemeClr val="tx1"/>
                </a:solidFill>
              </a:rPr>
              <a:t>ㄉ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2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1749937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#</a:t>
            </a:r>
            <a:r>
              <a:rPr lang="en-US" altLang="zh-TW" sz="1100" b="1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∨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3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276123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$  </a:t>
            </a:r>
            <a:r>
              <a:rPr lang="en-US" altLang="zh-TW" sz="11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`</a:t>
            </a:r>
            <a:br>
              <a:rPr lang="en-US" altLang="zh-TW" sz="1100" b="1" dirty="0">
                <a:solidFill>
                  <a:schemeClr val="tx1"/>
                </a:solidFill>
              </a:rPr>
            </a:br>
            <a:r>
              <a:rPr lang="en-US" altLang="zh-TW" sz="1100" b="1" dirty="0">
                <a:solidFill>
                  <a:schemeClr val="tx1"/>
                </a:solidFill>
              </a:rPr>
              <a:t>4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802309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% </a:t>
            </a:r>
            <a:r>
              <a:rPr lang="zh-TW" altLang="en-US" sz="1100" b="1" dirty="0">
                <a:solidFill>
                  <a:schemeClr val="tx1"/>
                </a:solidFill>
              </a:rPr>
              <a:t>ㄓ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5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3328495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^</a:t>
            </a:r>
            <a:r>
              <a:rPr lang="zh-TW" altLang="en-US" sz="1100" b="1" dirty="0">
                <a:solidFill>
                  <a:schemeClr val="tx1"/>
                </a:solidFill>
              </a:rPr>
              <a:t>  ˊ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6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" name="矩形 50"/>
          <p:cNvSpPr/>
          <p:nvPr/>
        </p:nvSpPr>
        <p:spPr>
          <a:xfrm>
            <a:off x="3854682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&amp; 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  <a:r>
              <a:rPr lang="en-US" altLang="zh-TW" sz="1100" b="1" dirty="0">
                <a:solidFill>
                  <a:schemeClr val="tx1"/>
                </a:solidFill>
              </a:rPr>
              <a:t>‧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7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380868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*</a:t>
            </a:r>
            <a:r>
              <a:rPr lang="zh-TW" altLang="en-US" sz="1100" b="1" dirty="0">
                <a:solidFill>
                  <a:schemeClr val="tx1"/>
                </a:solidFill>
              </a:rPr>
              <a:t>ㄚ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8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907054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( </a:t>
            </a:r>
            <a:r>
              <a:rPr lang="zh-TW" altLang="en-US" sz="1100" b="1" dirty="0">
                <a:solidFill>
                  <a:schemeClr val="tx1"/>
                </a:solidFill>
              </a:rPr>
              <a:t>ㄞ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9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433241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)</a:t>
            </a:r>
            <a:r>
              <a:rPr lang="zh-TW" altLang="en-US" sz="1100" b="1" dirty="0">
                <a:solidFill>
                  <a:schemeClr val="tx1"/>
                </a:solidFill>
              </a:rPr>
              <a:t>  ㄢ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0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5959427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_ </a:t>
            </a:r>
            <a:r>
              <a:rPr lang="zh-TW" altLang="en-US" sz="1100" b="1" dirty="0">
                <a:solidFill>
                  <a:schemeClr val="tx1"/>
                </a:solidFill>
              </a:rPr>
              <a:t>ㄦ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-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485613" y="299658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+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=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7034904" y="2996587"/>
            <a:ext cx="796820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Backspace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71377" y="2412020"/>
            <a:ext cx="473716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Esc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59" name="矩形 58"/>
          <p:cNvSpPr/>
          <p:nvPr/>
        </p:nvSpPr>
        <p:spPr>
          <a:xfrm>
            <a:off x="910838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Q</a:t>
            </a:r>
            <a:r>
              <a:rPr lang="zh-TW" altLang="en-US" sz="1100" b="1" dirty="0">
                <a:solidFill>
                  <a:schemeClr val="tx1"/>
                </a:solidFill>
              </a:rPr>
              <a:t>ㄆ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en-US" altLang="zh-TW" sz="1100" b="1" dirty="0">
                <a:solidFill>
                  <a:schemeClr val="tx1"/>
                </a:solidFill>
              </a:rPr>
              <a:t>  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1437024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W</a:t>
            </a:r>
            <a:r>
              <a:rPr lang="zh-TW" altLang="en-US" sz="1100" b="1" dirty="0">
                <a:solidFill>
                  <a:schemeClr val="tx1"/>
                </a:solidFill>
              </a:rPr>
              <a:t>ㄊ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1" name="矩形 60"/>
          <p:cNvSpPr/>
          <p:nvPr/>
        </p:nvSpPr>
        <p:spPr>
          <a:xfrm>
            <a:off x="1963211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E</a:t>
            </a:r>
            <a:r>
              <a:rPr lang="zh-TW" altLang="en-US" sz="1100" dirty="0">
                <a:solidFill>
                  <a:schemeClr val="tx1"/>
                </a:solidFill>
              </a:rPr>
              <a:t> ㄍ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2489397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R</a:t>
            </a:r>
            <a:r>
              <a:rPr lang="zh-TW" altLang="en-US" sz="1100" dirty="0">
                <a:solidFill>
                  <a:schemeClr val="tx1"/>
                </a:solidFill>
              </a:rPr>
              <a:t> ㄐ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3015583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T</a:t>
            </a:r>
            <a:r>
              <a:rPr lang="zh-TW" altLang="en-US" sz="1100" dirty="0">
                <a:solidFill>
                  <a:schemeClr val="tx1"/>
                </a:solidFill>
              </a:rPr>
              <a:t> ㄔ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541770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Y</a:t>
            </a:r>
            <a:r>
              <a:rPr lang="zh-TW" altLang="en-US" sz="1100" dirty="0">
                <a:solidFill>
                  <a:schemeClr val="tx1"/>
                </a:solidFill>
              </a:rPr>
              <a:t> ㄗ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4067956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U</a:t>
            </a:r>
            <a:r>
              <a:rPr lang="zh-TW" altLang="en-US" sz="1100" dirty="0">
                <a:solidFill>
                  <a:schemeClr val="tx1"/>
                </a:solidFill>
              </a:rPr>
              <a:t> ㄧ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4594142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I </a:t>
            </a:r>
            <a:r>
              <a:rPr lang="zh-TW" altLang="en-US" sz="1100" dirty="0">
                <a:solidFill>
                  <a:schemeClr val="tx1"/>
                </a:solidFill>
              </a:rPr>
              <a:t>ㄛ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5120328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O </a:t>
            </a:r>
            <a:r>
              <a:rPr lang="zh-TW" altLang="en-US" sz="1100" dirty="0">
                <a:solidFill>
                  <a:schemeClr val="tx1"/>
                </a:solidFill>
              </a:rPr>
              <a:t>ㄟ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5646515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P</a:t>
            </a:r>
            <a:r>
              <a:rPr lang="zh-TW" altLang="en-US" sz="1100" dirty="0">
                <a:solidFill>
                  <a:schemeClr val="tx1"/>
                </a:solidFill>
              </a:rPr>
              <a:t> ㄣ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6172701" y="3559898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{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[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6710917" y="3559897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}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71" name="矩形 70"/>
          <p:cNvSpPr/>
          <p:nvPr/>
        </p:nvSpPr>
        <p:spPr>
          <a:xfrm>
            <a:off x="7248183" y="3559898"/>
            <a:ext cx="58354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|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\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171377" y="3559897"/>
            <a:ext cx="68699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Tab</a:t>
            </a:r>
            <a:br>
              <a:rPr lang="en-US" altLang="zh-TW" sz="1100" dirty="0">
                <a:solidFill>
                  <a:schemeClr val="tx1"/>
                </a:solidFill>
              </a:rPr>
            </a:br>
            <a:r>
              <a:rPr lang="en-US" altLang="zh-TW" sz="1100" dirty="0">
                <a:solidFill>
                  <a:schemeClr val="tx1"/>
                </a:solidFill>
              </a:rPr>
              <a:t>|</a:t>
            </a:r>
            <a:r>
              <a:rPr lang="en-US" altLang="zh-TW" sz="1100" dirty="0">
                <a:solidFill>
                  <a:schemeClr val="tx1"/>
                </a:solidFill>
                <a:sym typeface="Wingdings 3" panose="05040102010807070707" pitchFamily="18" charset="2"/>
              </a:rPr>
              <a:t>|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9633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1518706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F2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75" name="矩形 74"/>
          <p:cNvSpPr/>
          <p:nvPr/>
        </p:nvSpPr>
        <p:spPr>
          <a:xfrm>
            <a:off x="2074105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F3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76" name="矩形 75"/>
          <p:cNvSpPr/>
          <p:nvPr/>
        </p:nvSpPr>
        <p:spPr>
          <a:xfrm>
            <a:off x="2629504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F4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5691812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F9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247210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F10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79" name="矩形 78"/>
          <p:cNvSpPr/>
          <p:nvPr/>
        </p:nvSpPr>
        <p:spPr>
          <a:xfrm>
            <a:off x="68026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F11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0" name="矩形 79"/>
          <p:cNvSpPr/>
          <p:nvPr/>
        </p:nvSpPr>
        <p:spPr>
          <a:xfrm>
            <a:off x="735800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F12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3327560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F5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3882958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F6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3" name="矩形 82"/>
          <p:cNvSpPr/>
          <p:nvPr/>
        </p:nvSpPr>
        <p:spPr>
          <a:xfrm>
            <a:off x="4438357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F7</a:t>
            </a:r>
            <a:r>
              <a:rPr lang="zh-TW" altLang="en-US" sz="1100" b="1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84" name="矩形 83"/>
          <p:cNvSpPr/>
          <p:nvPr/>
        </p:nvSpPr>
        <p:spPr>
          <a:xfrm>
            <a:off x="4993756" y="2433276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100" b="1" dirty="0">
                <a:solidFill>
                  <a:schemeClr val="tx1"/>
                </a:solidFill>
              </a:rPr>
              <a:t>F8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1071354" y="4070063"/>
            <a:ext cx="437149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A</a:t>
            </a:r>
            <a:r>
              <a:rPr lang="zh-TW" altLang="en-US" sz="1100" b="1" dirty="0">
                <a:solidFill>
                  <a:schemeClr val="tx1"/>
                </a:solidFill>
              </a:rPr>
              <a:t>ㄇ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6" name="矩形 85"/>
          <p:cNvSpPr/>
          <p:nvPr/>
        </p:nvSpPr>
        <p:spPr>
          <a:xfrm>
            <a:off x="1573004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S</a:t>
            </a:r>
            <a:r>
              <a:rPr lang="zh-TW" altLang="en-US" sz="1100" dirty="0">
                <a:solidFill>
                  <a:schemeClr val="tx1"/>
                </a:solidFill>
              </a:rPr>
              <a:t> ㄋ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2099190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D</a:t>
            </a:r>
            <a:r>
              <a:rPr lang="zh-TW" altLang="en-US" sz="1100" dirty="0">
                <a:solidFill>
                  <a:schemeClr val="tx1"/>
                </a:solidFill>
              </a:rPr>
              <a:t> ㄎ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2625376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F</a:t>
            </a:r>
            <a:r>
              <a:rPr lang="zh-TW" altLang="en-US" sz="1100" dirty="0">
                <a:solidFill>
                  <a:schemeClr val="tx1"/>
                </a:solidFill>
              </a:rPr>
              <a:t> ㄑ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3151563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G</a:t>
            </a:r>
            <a:r>
              <a:rPr lang="zh-TW" altLang="en-US" sz="1100" dirty="0">
                <a:solidFill>
                  <a:schemeClr val="tx1"/>
                </a:solidFill>
              </a:rPr>
              <a:t> ㄕ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3677749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H</a:t>
            </a:r>
            <a:r>
              <a:rPr lang="zh-TW" altLang="en-US" sz="1100" dirty="0">
                <a:solidFill>
                  <a:schemeClr val="tx1"/>
                </a:solidFill>
              </a:rPr>
              <a:t> ㄘ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4203935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J </a:t>
            </a:r>
            <a:r>
              <a:rPr lang="zh-TW" altLang="en-US" sz="1100" dirty="0">
                <a:solidFill>
                  <a:schemeClr val="tx1"/>
                </a:solidFill>
              </a:rPr>
              <a:t> ㄨ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4730122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K</a:t>
            </a:r>
            <a:r>
              <a:rPr lang="zh-TW" altLang="en-US" sz="1100" dirty="0">
                <a:solidFill>
                  <a:schemeClr val="tx1"/>
                </a:solidFill>
              </a:rPr>
              <a:t>ㄜ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5256308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L</a:t>
            </a:r>
            <a:r>
              <a:rPr lang="zh-TW" altLang="en-US" sz="1100" dirty="0">
                <a:solidFill>
                  <a:schemeClr val="tx1"/>
                </a:solidFill>
              </a:rPr>
              <a:t> ㄠ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5782494" y="407006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；ㄤ</a:t>
            </a:r>
            <a:endParaRPr lang="en-US" altLang="zh-TW" sz="1100" b="1" dirty="0">
              <a:solidFill>
                <a:schemeClr val="tx1"/>
              </a:solidFill>
            </a:endParaRPr>
          </a:p>
          <a:p>
            <a:r>
              <a:rPr lang="zh-TW" altLang="en-US" sz="1100" dirty="0">
                <a:solidFill>
                  <a:schemeClr val="tx1"/>
                </a:solidFill>
              </a:rPr>
              <a:t>；</a:t>
            </a:r>
          </a:p>
        </p:txBody>
      </p:sp>
      <p:sp>
        <p:nvSpPr>
          <p:cNvPr id="95" name="矩形 94"/>
          <p:cNvSpPr/>
          <p:nvPr/>
        </p:nvSpPr>
        <p:spPr>
          <a:xfrm>
            <a:off x="6320710" y="4070061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“</a:t>
            </a:r>
          </a:p>
          <a:p>
            <a:r>
              <a:rPr lang="en-US" altLang="zh-TW" sz="1100" dirty="0">
                <a:solidFill>
                  <a:schemeClr val="tx1"/>
                </a:solidFill>
              </a:rPr>
              <a:t>‘</a:t>
            </a:r>
          </a:p>
        </p:txBody>
      </p:sp>
      <p:sp>
        <p:nvSpPr>
          <p:cNvPr id="96" name="矩形 95"/>
          <p:cNvSpPr/>
          <p:nvPr/>
        </p:nvSpPr>
        <p:spPr>
          <a:xfrm>
            <a:off x="6857976" y="4070063"/>
            <a:ext cx="973748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  </a:t>
            </a:r>
            <a:r>
              <a:rPr lang="en-US" altLang="zh-TW" sz="1100" b="1" dirty="0">
                <a:solidFill>
                  <a:schemeClr val="tx1"/>
                </a:solidFill>
              </a:rPr>
              <a:t>Enter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171376" y="4070061"/>
            <a:ext cx="815041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100" b="1" dirty="0">
                <a:solidFill>
                  <a:schemeClr val="tx1"/>
                </a:solidFill>
              </a:rPr>
              <a:t>Lock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8" name="矩形 97"/>
          <p:cNvSpPr/>
          <p:nvPr/>
        </p:nvSpPr>
        <p:spPr>
          <a:xfrm>
            <a:off x="1148171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Z </a:t>
            </a:r>
            <a:r>
              <a:rPr lang="zh-TW" altLang="en-US" sz="1100" dirty="0">
                <a:solidFill>
                  <a:schemeClr val="tx1"/>
                </a:solidFill>
              </a:rPr>
              <a:t>ㄈ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1674358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X</a:t>
            </a:r>
            <a:r>
              <a:rPr lang="zh-TW" altLang="en-US" sz="1100" dirty="0">
                <a:solidFill>
                  <a:schemeClr val="tx1"/>
                </a:solidFill>
              </a:rPr>
              <a:t> ㄌ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2200544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C</a:t>
            </a:r>
            <a:r>
              <a:rPr lang="zh-TW" altLang="en-US" sz="1100" dirty="0">
                <a:solidFill>
                  <a:schemeClr val="tx1"/>
                </a:solidFill>
              </a:rPr>
              <a:t> ㄏ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2726730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V</a:t>
            </a:r>
            <a:r>
              <a:rPr lang="zh-TW" altLang="en-US" sz="1100" dirty="0">
                <a:solidFill>
                  <a:schemeClr val="tx1"/>
                </a:solidFill>
              </a:rPr>
              <a:t> ㄒ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2" name="矩形 101"/>
          <p:cNvSpPr/>
          <p:nvPr/>
        </p:nvSpPr>
        <p:spPr>
          <a:xfrm>
            <a:off x="3252917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B</a:t>
            </a:r>
            <a:r>
              <a:rPr lang="zh-TW" altLang="en-US" sz="1100" dirty="0">
                <a:solidFill>
                  <a:schemeClr val="tx1"/>
                </a:solidFill>
              </a:rPr>
              <a:t> ㄖ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3" name="矩形 102"/>
          <p:cNvSpPr/>
          <p:nvPr/>
        </p:nvSpPr>
        <p:spPr>
          <a:xfrm>
            <a:off x="3779103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N</a:t>
            </a:r>
            <a:r>
              <a:rPr lang="zh-TW" altLang="en-US" sz="1100" dirty="0">
                <a:solidFill>
                  <a:schemeClr val="tx1"/>
                </a:solidFill>
              </a:rPr>
              <a:t> 厶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4305289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M</a:t>
            </a:r>
            <a:r>
              <a:rPr lang="zh-TW" altLang="en-US" sz="1100" dirty="0">
                <a:solidFill>
                  <a:schemeClr val="tx1"/>
                </a:solidFill>
              </a:rPr>
              <a:t> ㄩ</a:t>
            </a:r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4831476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&lt;</a:t>
            </a:r>
            <a:r>
              <a:rPr lang="zh-TW" altLang="en-US" sz="1100" dirty="0">
                <a:solidFill>
                  <a:schemeClr val="tx1"/>
                </a:solidFill>
              </a:rPr>
              <a:t> ㄝ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zh-TW" altLang="en-US" sz="1100" dirty="0">
                <a:solidFill>
                  <a:schemeClr val="tx1"/>
                </a:solidFill>
              </a:rPr>
              <a:t>，</a:t>
            </a:r>
          </a:p>
        </p:txBody>
      </p:sp>
      <p:sp>
        <p:nvSpPr>
          <p:cNvPr id="106" name="矩形 105"/>
          <p:cNvSpPr/>
          <p:nvPr/>
        </p:nvSpPr>
        <p:spPr>
          <a:xfrm>
            <a:off x="5357662" y="4580224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&gt;</a:t>
            </a:r>
            <a:r>
              <a:rPr lang="zh-TW" altLang="en-US" sz="1100" dirty="0">
                <a:solidFill>
                  <a:schemeClr val="tx1"/>
                </a:solidFill>
              </a:rPr>
              <a:t> ㄡ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>
                <a:solidFill>
                  <a:schemeClr val="tx1"/>
                </a:solidFill>
              </a:rPr>
              <a:t>‧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5895877" y="458022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?</a:t>
            </a:r>
            <a:r>
              <a:rPr lang="zh-TW" altLang="en-US" sz="1100" dirty="0">
                <a:solidFill>
                  <a:schemeClr val="tx1"/>
                </a:solidFill>
              </a:rPr>
              <a:t> ㄥ</a:t>
            </a:r>
            <a:endParaRPr lang="en-US" altLang="zh-TW" sz="1100" dirty="0">
              <a:solidFill>
                <a:schemeClr val="tx1"/>
              </a:solidFill>
            </a:endParaRPr>
          </a:p>
          <a:p>
            <a:r>
              <a:rPr lang="en-US" altLang="zh-TW" sz="11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108" name="矩形 107"/>
          <p:cNvSpPr/>
          <p:nvPr/>
        </p:nvSpPr>
        <p:spPr>
          <a:xfrm>
            <a:off x="6433143" y="4580224"/>
            <a:ext cx="1375917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100" b="1" dirty="0">
                <a:solidFill>
                  <a:schemeClr val="tx1"/>
                </a:solidFill>
              </a:rPr>
              <a:t>  </a:t>
            </a:r>
            <a:r>
              <a:rPr lang="en-US" altLang="zh-TW" sz="1100" b="1" dirty="0">
                <a:solidFill>
                  <a:schemeClr val="tx1"/>
                </a:solidFill>
              </a:rPr>
              <a:t>Shift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09" name="矩形 108"/>
          <p:cNvSpPr/>
          <p:nvPr/>
        </p:nvSpPr>
        <p:spPr>
          <a:xfrm>
            <a:off x="171376" y="4590843"/>
            <a:ext cx="901217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Shift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0" name="矩形 109"/>
          <p:cNvSpPr/>
          <p:nvPr/>
        </p:nvSpPr>
        <p:spPr>
          <a:xfrm>
            <a:off x="986417" y="513289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1570372" y="5132893"/>
            <a:ext cx="473716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dirty="0">
                <a:solidFill>
                  <a:schemeClr val="tx1"/>
                </a:solidFill>
              </a:rPr>
              <a:t>ALT</a:t>
            </a:r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2200544" y="5132894"/>
            <a:ext cx="3157118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  <a:p>
            <a:endParaRPr lang="zh-TW" altLang="en-US" sz="1100" dirty="0">
              <a:solidFill>
                <a:schemeClr val="tx1"/>
              </a:solidFill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5485710" y="5143513"/>
            <a:ext cx="473716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ALT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6057667" y="5143513"/>
            <a:ext cx="800309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100" dirty="0">
              <a:solidFill>
                <a:schemeClr val="tx1"/>
              </a:solidFill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6948249" y="5132894"/>
            <a:ext cx="860811" cy="435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Ctrl</a:t>
            </a:r>
            <a:endParaRPr lang="zh-TW" altLang="en-US" sz="1100" b="1" dirty="0">
              <a:solidFill>
                <a:schemeClr val="tx1"/>
              </a:solidFill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171376" y="5143513"/>
            <a:ext cx="686992" cy="43576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100" b="1" dirty="0">
                <a:solidFill>
                  <a:schemeClr val="tx1"/>
                </a:solidFill>
              </a:rPr>
              <a:t>Ctrl</a:t>
            </a:r>
            <a:r>
              <a:rPr lang="zh-TW" altLang="en-US" sz="11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17" name="物件 116"/>
          <p:cNvGraphicFramePr>
            <a:graphicFrameLocks noChangeAspect="1"/>
          </p:cNvGraphicFramePr>
          <p:nvPr/>
        </p:nvGraphicFramePr>
        <p:xfrm>
          <a:off x="1071355" y="5207336"/>
          <a:ext cx="278537" cy="25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Image" r:id="rId23" imgW="2831400" imgH="2818800" progId="Photoshop.Image.7">
                  <p:embed/>
                </p:oleObj>
              </mc:Choice>
              <mc:Fallback>
                <p:oleObj name="Image" r:id="rId23" imgW="2831400" imgH="2818800" progId="Photoshop.Image.7">
                  <p:embed/>
                  <p:pic>
                    <p:nvPicPr>
                      <p:cNvPr id="117" name="物件 116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071355" y="5207336"/>
                        <a:ext cx="278537" cy="255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8" name="群組 117"/>
          <p:cNvGrpSpPr/>
          <p:nvPr/>
        </p:nvGrpSpPr>
        <p:grpSpPr>
          <a:xfrm>
            <a:off x="6106877" y="5186078"/>
            <a:ext cx="337820" cy="361325"/>
            <a:chOff x="4099020" y="5672138"/>
            <a:chExt cx="698189" cy="771525"/>
          </a:xfrm>
        </p:grpSpPr>
        <p:sp>
          <p:nvSpPr>
            <p:cNvPr id="119" name="矩形 118"/>
            <p:cNvSpPr/>
            <p:nvPr/>
          </p:nvSpPr>
          <p:spPr>
            <a:xfrm>
              <a:off x="4099020" y="5672138"/>
              <a:ext cx="698189" cy="77152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120" name="矩形 119"/>
            <p:cNvSpPr/>
            <p:nvPr/>
          </p:nvSpPr>
          <p:spPr>
            <a:xfrm>
              <a:off x="4245356" y="5822221"/>
              <a:ext cx="360707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121" name="矩形 120"/>
            <p:cNvSpPr/>
            <p:nvPr/>
          </p:nvSpPr>
          <p:spPr>
            <a:xfrm>
              <a:off x="4223764" y="602399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4223764" y="621330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100"/>
            </a:p>
          </p:txBody>
        </p:sp>
      </p:grpSp>
      <p:pic>
        <p:nvPicPr>
          <p:cNvPr id="123" name="Num Lock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9862592" y="5832109"/>
            <a:ext cx="609600" cy="609600"/>
          </a:xfrm>
          <a:prstGeom prst="rect">
            <a:avLst/>
          </a:prstGeom>
        </p:spPr>
      </p:pic>
      <p:pic>
        <p:nvPicPr>
          <p:cNvPr id="124" name="caps lock">
            <a:hlinkClick r:id="" action="ppaction://media"/>
          </p:cNvPr>
          <p:cNvPicPr>
            <a:picLocks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embed="rId4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301238" y="5635161"/>
            <a:ext cx="282911" cy="282911"/>
          </a:xfrm>
          <a:prstGeom prst="rect">
            <a:avLst/>
          </a:prstGeom>
        </p:spPr>
      </p:pic>
      <p:pic>
        <p:nvPicPr>
          <p:cNvPr id="125" name="shift">
            <a:hlinkClick r:id="" action="ppaction://media"/>
          </p:cNvPr>
          <p:cNvPicPr>
            <a:picLocks noChangeAspect="1"/>
          </p:cNvPicPr>
          <p:nvPr>
            <a:audioFile r:link="rId7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306302" y="5988525"/>
            <a:ext cx="338791" cy="338791"/>
          </a:xfrm>
          <a:prstGeom prst="rect">
            <a:avLst/>
          </a:prstGeom>
        </p:spPr>
      </p:pic>
      <p:pic>
        <p:nvPicPr>
          <p:cNvPr id="126" name="Ctrl">
            <a:hlinkClick r:id="" action="ppaction://media"/>
          </p:cNvPr>
          <p:cNvPicPr>
            <a:picLocks noChangeAspect="1"/>
          </p:cNvPicPr>
          <p:nvPr>
            <a:audioFile r:link="rId9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266843" y="6389951"/>
            <a:ext cx="417707" cy="417707"/>
          </a:xfrm>
          <a:prstGeom prst="rect">
            <a:avLst/>
          </a:prstGeom>
        </p:spPr>
      </p:pic>
      <p:pic>
        <p:nvPicPr>
          <p:cNvPr id="127" name="Backspace">
            <a:hlinkClick r:id="" action="ppaction://media"/>
          </p:cNvPr>
          <p:cNvPicPr>
            <a:picLocks noChangeAspect="1"/>
          </p:cNvPicPr>
          <p:nvPr>
            <a:audioFile r:link="rId11"/>
            <p:extLst>
              <p:ext uri="{DAA4B4D4-6D71-4841-9C94-3DE7FCFB9230}">
                <p14:media xmlns:p14="http://schemas.microsoft.com/office/powerpoint/2010/main" r:embed="rId10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7267954" y="5696109"/>
            <a:ext cx="271999" cy="271999"/>
          </a:xfrm>
          <a:prstGeom prst="rect">
            <a:avLst/>
          </a:prstGeom>
        </p:spPr>
      </p:pic>
      <p:pic>
        <p:nvPicPr>
          <p:cNvPr id="128" name="enter">
            <a:hlinkClick r:id="" action="ppaction://media"/>
          </p:cNvPr>
          <p:cNvPicPr>
            <a:picLocks noChangeAspect="1"/>
          </p:cNvPicPr>
          <p:nvPr>
            <a:audioFile r:link="rId13"/>
            <p:extLst>
              <p:ext uri="{DAA4B4D4-6D71-4841-9C94-3DE7FCFB9230}">
                <p14:media xmlns:p14="http://schemas.microsoft.com/office/powerpoint/2010/main" r:embed="rId12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7268007" y="6095555"/>
            <a:ext cx="274387" cy="274387"/>
          </a:xfrm>
          <a:prstGeom prst="rect">
            <a:avLst/>
          </a:prstGeom>
        </p:spPr>
      </p:pic>
      <p:pic>
        <p:nvPicPr>
          <p:cNvPr id="129" name="Alt">
            <a:hlinkClick r:id="" action="ppaction://media"/>
          </p:cNvPr>
          <p:cNvPicPr>
            <a:picLocks noChangeAspect="1"/>
          </p:cNvPicPr>
          <p:nvPr>
            <a:audioFile r:link="rId15"/>
            <p:extLst>
              <p:ext uri="{DAA4B4D4-6D71-4841-9C94-3DE7FCFB9230}">
                <p14:media xmlns:p14="http://schemas.microsoft.com/office/powerpoint/2010/main" r:embed="rId14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1697465" y="5737837"/>
            <a:ext cx="357271" cy="357271"/>
          </a:xfrm>
          <a:prstGeom prst="rect">
            <a:avLst/>
          </a:prstGeom>
        </p:spPr>
      </p:pic>
      <p:pic>
        <p:nvPicPr>
          <p:cNvPr id="130" name="Esc">
            <a:hlinkClick r:id="" action="ppaction://media"/>
          </p:cNvPr>
          <p:cNvPicPr>
            <a:picLocks noChangeAspect="1"/>
          </p:cNvPicPr>
          <p:nvPr>
            <a:audioFile r:link="rId17"/>
            <p:extLst>
              <p:ext uri="{DAA4B4D4-6D71-4841-9C94-3DE7FCFB9230}">
                <p14:media xmlns:p14="http://schemas.microsoft.com/office/powerpoint/2010/main" r:embed="rId16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266843" y="1890449"/>
            <a:ext cx="285632" cy="285632"/>
          </a:xfrm>
          <a:prstGeom prst="rect">
            <a:avLst/>
          </a:prstGeom>
        </p:spPr>
      </p:pic>
      <p:sp>
        <p:nvSpPr>
          <p:cNvPr id="131" name="向下箭號 130"/>
          <p:cNvSpPr/>
          <p:nvPr/>
        </p:nvSpPr>
        <p:spPr>
          <a:xfrm>
            <a:off x="8480651" y="2105533"/>
            <a:ext cx="314793" cy="51943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32" name="Delete">
            <a:hlinkClick r:id="" action="ppaction://media"/>
          </p:cNvPr>
          <p:cNvPicPr>
            <a:picLocks noChangeAspect="1"/>
          </p:cNvPicPr>
          <p:nvPr>
            <a:audioFile r:link="rId19"/>
            <p:extLst>
              <p:ext uri="{DAA4B4D4-6D71-4841-9C94-3DE7FCFB9230}">
                <p14:media xmlns:p14="http://schemas.microsoft.com/office/powerpoint/2010/main" r:embed="rId18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8096978" y="4210070"/>
            <a:ext cx="310861" cy="310861"/>
          </a:xfrm>
          <a:prstGeom prst="rect">
            <a:avLst/>
          </a:prstGeom>
        </p:spPr>
      </p:pic>
      <p:sp>
        <p:nvSpPr>
          <p:cNvPr id="133" name="矩形 132">
            <a:extLst>
              <a:ext uri="{FF2B5EF4-FFF2-40B4-BE49-F238E27FC236}">
                <a16:creationId xmlns:a16="http://schemas.microsoft.com/office/drawing/2014/main" id="{832D8012-B758-49ED-920C-36C1349904B5}"/>
              </a:ext>
            </a:extLst>
          </p:cNvPr>
          <p:cNvSpPr/>
          <p:nvPr/>
        </p:nvSpPr>
        <p:spPr>
          <a:xfrm>
            <a:off x="9461591" y="1363340"/>
            <a:ext cx="11079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保持亮</a:t>
            </a:r>
          </a:p>
        </p:txBody>
      </p:sp>
      <p:sp>
        <p:nvSpPr>
          <p:cNvPr id="134" name="矩形 133">
            <a:extLst>
              <a:ext uri="{FF2B5EF4-FFF2-40B4-BE49-F238E27FC236}">
                <a16:creationId xmlns:a16="http://schemas.microsoft.com/office/drawing/2014/main" id="{72CB606E-C9E9-4C9B-AFC1-AD52129B5773}"/>
              </a:ext>
            </a:extLst>
          </p:cNvPr>
          <p:cNvSpPr/>
          <p:nvPr/>
        </p:nvSpPr>
        <p:spPr>
          <a:xfrm>
            <a:off x="3192061" y="5083602"/>
            <a:ext cx="182614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注音一聲</a:t>
            </a:r>
          </a:p>
        </p:txBody>
      </p:sp>
      <p:cxnSp>
        <p:nvCxnSpPr>
          <p:cNvPr id="136" name="直線接點 135">
            <a:extLst>
              <a:ext uri="{FF2B5EF4-FFF2-40B4-BE49-F238E27FC236}">
                <a16:creationId xmlns:a16="http://schemas.microsoft.com/office/drawing/2014/main" id="{872C2625-C679-4B46-B6F7-C050CE72967B}"/>
              </a:ext>
            </a:extLst>
          </p:cNvPr>
          <p:cNvCxnSpPr>
            <a:cxnSpLocks/>
          </p:cNvCxnSpPr>
          <p:nvPr/>
        </p:nvCxnSpPr>
        <p:spPr>
          <a:xfrm>
            <a:off x="2940479" y="1594172"/>
            <a:ext cx="1197578" cy="484753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9" name="圖形 138" descr="手背向前食指朝右指 以實心填滿">
            <a:extLst>
              <a:ext uri="{FF2B5EF4-FFF2-40B4-BE49-F238E27FC236}">
                <a16:creationId xmlns:a16="http://schemas.microsoft.com/office/drawing/2014/main" id="{963999AB-C543-40F0-959F-4FD6D6F2DF6C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16200000">
            <a:off x="4941337" y="5795898"/>
            <a:ext cx="914400" cy="914400"/>
          </a:xfrm>
          <a:prstGeom prst="rect">
            <a:avLst/>
          </a:prstGeom>
        </p:spPr>
      </p:pic>
      <p:pic>
        <p:nvPicPr>
          <p:cNvPr id="140" name="圖形 139" descr="手背向前食指朝右指 以實心填滿">
            <a:extLst>
              <a:ext uri="{FF2B5EF4-FFF2-40B4-BE49-F238E27FC236}">
                <a16:creationId xmlns:a16="http://schemas.microsoft.com/office/drawing/2014/main" id="{9D236338-3E6E-417D-9C66-17028BDEF56D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5400000" flipH="1">
            <a:off x="2257738" y="577661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23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5A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960" fill="hold"/>
                                        <p:tgtEl>
                                          <p:spTgt spid="1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" presetID="1" presetClass="emph" presetSubtype="2" decel="133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C09C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056" fill="hold"/>
                                        <p:tgtEl>
                                          <p:spTgt spid="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424"/>
                                      </p:to>
                                    </p:animClr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autoRev="1" fill="hold" nodeType="clickEffect">
                                  <p:stCondLst>
                                    <p:cond delay="110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864" fill="hold"/>
                                        <p:tgtEl>
                                          <p:spTgt spid="1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37" presetID="1" presetClass="emph" presetSubtype="2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912" fill="hold"/>
                                        <p:tgtEl>
                                          <p:spTgt spid="1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50" presetID="1" presetClass="emph" presetSubtype="2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1200" fill="hold"/>
                                        <p:tgtEl>
                                          <p:spTgt spid="1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768" fill="hold"/>
                                        <p:tgtEl>
                                          <p:spTgt spid="1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0" dur="744" fill="hold"/>
                                        <p:tgtEl>
                                          <p:spTgt spid="1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1" presetID="1" presetClass="emph" presetSubtype="2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83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3" dur="672" fill="hold"/>
                                        <p:tgtEl>
                                          <p:spTgt spid="1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D1B5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2" dur="744" fill="hold"/>
                                        <p:tgtEl>
                                          <p:spTgt spid="1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0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"/>
                </p:tgtEl>
              </p:cMediaNode>
            </p:audio>
            <p:audio>
              <p:cMediaNode vol="80000">
                <p:cTn id="10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4"/>
                </p:tgtEl>
              </p:cMediaNode>
            </p:audio>
            <p:audio>
              <p:cMediaNode vol="80000">
                <p:cTn id="10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5"/>
                </p:tgtEl>
              </p:cMediaNode>
            </p:audio>
            <p:audio>
              <p:cMediaNode vol="80000">
                <p:cTn id="10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6"/>
                </p:tgtEl>
              </p:cMediaNode>
            </p:audio>
            <p:audio>
              <p:cMediaNode vol="80000">
                <p:cTn id="10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7"/>
                </p:tgtEl>
              </p:cMediaNode>
            </p:audio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8"/>
                </p:tgtEl>
              </p:cMediaNode>
            </p:audio>
            <p:audio>
              <p:cMediaNode vol="80000">
                <p:cTn id="10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9"/>
                </p:tgtEl>
              </p:cMediaNode>
            </p:audio>
            <p:audio>
              <p:cMediaNode vol="80000">
                <p:cTn id="1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0"/>
                </p:tgtEl>
              </p:cMediaNode>
            </p:audio>
            <p:audio>
              <p:cMediaNode vol="80000">
                <p:cTn id="1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1336</Words>
  <Application>Microsoft Office PowerPoint</Application>
  <PresentationFormat>寬螢幕</PresentationFormat>
  <Paragraphs>816</Paragraphs>
  <Slides>10</Slides>
  <Notes>0</Notes>
  <HiddenSlides>0</HiddenSlides>
  <MMClips>20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9" baseType="lpstr">
      <vt:lpstr>MS Gothic</vt:lpstr>
      <vt:lpstr>新細明體</vt:lpstr>
      <vt:lpstr>標楷體</vt:lpstr>
      <vt:lpstr>Arial</vt:lpstr>
      <vt:lpstr>Calibri</vt:lpstr>
      <vt:lpstr>Calibri Light</vt:lpstr>
      <vt:lpstr>MV Boli</vt:lpstr>
      <vt:lpstr>Office 佈景主題</vt:lpstr>
      <vt:lpstr>Image</vt:lpstr>
      <vt:lpstr>PowerPoint 簡報</vt:lpstr>
      <vt:lpstr>PowerPoint 簡報</vt:lpstr>
      <vt:lpstr>PowerPoint 簡報</vt:lpstr>
      <vt:lpstr>PowerPoint 簡報</vt:lpstr>
      <vt:lpstr>  課後練習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zad</cp:lastModifiedBy>
  <cp:revision>109</cp:revision>
  <cp:lastPrinted>2020-10-17T04:28:02Z</cp:lastPrinted>
  <dcterms:created xsi:type="dcterms:W3CDTF">2019-10-17T11:17:50Z</dcterms:created>
  <dcterms:modified xsi:type="dcterms:W3CDTF">2022-10-27T04:59:57Z</dcterms:modified>
</cp:coreProperties>
</file>