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E6C3D2-8705-4FA8-9BD9-4089A5E9F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5CCFB6-0FCF-47A6-9F12-9FA615C29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520CA50-C6E7-4473-91C3-17DDBDDC9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BDA557-EDA1-4BF1-BDB7-DFAFD82B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509392-FEDF-4091-AAA5-A4D39E16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8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4C9FD8-61B2-49E6-AA8F-8458D7018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16A290F-F678-44FB-9178-D2C65A70B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A1FC85-28A2-4357-A960-E337924B4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63BC76-6D1F-4F86-8D1D-88BF1DAD6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24871E-1307-46DA-A521-73DAEEAC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15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4E78E37-E3FB-4284-BE7E-326EF1D859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FFCF474-AD7F-44D8-8036-7E495886B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F226CA-25D4-4DE5-9605-6E57EE9DC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209D180-A640-4B6B-97E5-B9F9C6BCB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01F7029-D780-4A55-8BD9-2803DFAD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0863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126C43-56D8-4B2D-B088-1AD036F6C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D5B83D-4B3C-4408-B7A0-54D09681D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7DF733-1865-4B55-8C9B-42219B926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38805D2-AEB1-4143-9B1F-87D45116D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FAF445-2034-4FE3-A2A0-D075F2A1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958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5862D-1240-414F-BC42-1389ED642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3DA58D6-B3AD-4625-A43F-B4D922D94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6FA4C8E-5B71-4904-BD65-2469AC05D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BD6714-51B3-401A-80C9-82D6FD11D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DCB727-16A9-4CE9-BE50-AD4C0DA76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306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E1DBEA-AAE4-4F37-AB04-AB0C8717C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B1870D-AE5D-4D3C-A42E-D9F0B31BF4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52DF0A1-665C-49BB-90CE-F372069F2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8569907-0A80-4EB6-BF69-87B3BA0FF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DB99B3C-B110-4E12-8498-F6F8C5FD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39C4DDC-6F1B-4891-AC79-37C62AEFC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956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95F2D7-874D-4341-A9C6-BC3FC9649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9DDDA63-A3E1-4E07-B432-9F82D0577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185445D-2740-4993-BFE0-73B2DED40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2007D8F-1AD5-4545-8F96-959E70EE91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BF1ECB1-98ED-48EA-A510-32FC7DAF4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4377796-795F-48D1-9E69-248D77A09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D78DD5F-FF2D-4F23-AA2C-F4A0A6BCE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F807727-69DD-451A-B2B9-DA4B85D7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2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C4D3E0-9D67-4EF8-A822-B03451A2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FBFFFA7-E572-4191-9773-62C52C284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058830A-0A6F-4CEC-AC88-EC04E2868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1304949-8911-4C20-AE7F-B6DB0CCC2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045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7B73788-A974-43CD-A6BE-BF1575C7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78F1D7F-5B20-4C39-A687-59D163159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E59F061-2B19-409A-8348-17B039E0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355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F1FB3-0FD8-4777-8C64-A5E81568C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49B562-0E49-4513-8320-31B7B2E7D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48C64B8-16EE-4556-A316-AE08A9D52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99F1E12-B70C-4339-809D-4C46DB32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82BD320-AF72-4FFE-91AA-967A4D3AF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6BB477E-9B31-4EA8-B4FA-B708E8431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623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1D690D-E53F-4C5B-97A3-027EF620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63D40AC-D730-46F1-ACDE-A54B85A93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4BAE9A0-22D1-45DE-B803-C9B6E4BAE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3F0C06C-02A7-48B8-A36F-FC03AECC4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83D8207-30E2-4398-BE8E-891D54DA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526301E-C98B-49C7-9602-97B0071CA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77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31835DE-C1AA-40B5-B55F-14D088E6A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4401D29-4473-4EA3-9AA0-C14D84DE8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5AA2F5-13B9-4B99-B967-C0DDEFD5A1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47CD-8AFC-4844-95B6-D259B1D814B4}" type="datetimeFigureOut">
              <a:rPr lang="zh-TW" altLang="en-US" smtClean="0"/>
              <a:t>2022/10/16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E8F0A8-9BAD-4DE3-8391-3DA340742D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BBFC29-CF01-49DE-9B42-837EAC31F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72FED-012B-4ECB-913F-4F03C39512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86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37855D37-048F-4023-8197-DCD263021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546" y="1290339"/>
            <a:ext cx="8830907" cy="427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91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EA0FAC1A-1388-45CB-8B73-4365914B4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730" y="1437997"/>
            <a:ext cx="8878539" cy="398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91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DCFD91A5-2601-473B-A700-C8902D84C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994" y="1518971"/>
            <a:ext cx="8688012" cy="38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267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802B9F32-2C59-466A-9AD0-B971840D0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415" y="1352260"/>
            <a:ext cx="8745170" cy="415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8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A3CB3A1B-7403-435B-9B8D-B9ED054A0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599" y="1195075"/>
            <a:ext cx="8792802" cy="446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97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AACDA7C7-D010-4144-B041-DE955E85E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3888" y="1504681"/>
            <a:ext cx="8764223" cy="384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9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3533F6B9-C6E5-439B-AABD-A3FB8BA05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362" y="1195075"/>
            <a:ext cx="8783276" cy="446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543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6CBD9517-04E6-4A85-A216-23DF8B401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125" y="1476102"/>
            <a:ext cx="8773749" cy="390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79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CBCA5751-DF4B-4332-B86E-97773AB44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3888" y="1190312"/>
            <a:ext cx="8764223" cy="447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95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996703E9-E59B-4BA5-A6A5-FA83D3124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941" y="1490392"/>
            <a:ext cx="8002117" cy="387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802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寬螢幕</PresentationFormat>
  <Paragraphs>0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2022-10-16T06:33:02Z</dcterms:created>
  <dcterms:modified xsi:type="dcterms:W3CDTF">2022-10-16T06:36:54Z</dcterms:modified>
</cp:coreProperties>
</file>