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F41088-7B2D-430A-B8D4-C66B7BD62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9F1AC98-A43C-422B-9D6F-1FFE27F61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C0455C-1358-4637-B479-D41CE3E5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48F152-C113-4B43-8391-48B0FD4A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DEF422E-252E-4D92-A9E5-B79A68C20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51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FC191A-57DC-4200-8E0B-FD0D4C84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599AF78-E02E-4D73-B545-FA0D9133A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79EF58-E670-454B-A6AD-69D12E72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F953A2B-7D5E-45F4-876F-3FFD040E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69C1A0-C0A3-406E-B763-7DDA1B19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91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3BFC0AF-150F-4DD1-8594-288F98DC8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04F483A-EC3F-4E44-9C9C-02951FEB9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9DC272-5402-40F9-9DDF-94B0721A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A7422A-FEF9-478E-882E-EA9058AE7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637785-8D98-473E-B312-3716D62A9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76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EA2BFF-7D78-453A-B384-64A539F0A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C56AB8-5D2D-4BC1-977E-1C51E0149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127C62-50BC-463D-A83B-AA46176B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852433-45E3-4ACC-A01E-2A28A457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0F5030-CBFA-439E-B801-A57F3E197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395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9EF6D8-EE08-4073-80EA-DDD96810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7C656A-9244-409C-AB29-6FD960DB4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C3B338-EECF-40EB-92CB-DEF3BA2B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B1BB66-5890-4F39-9378-C426F67EA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9A4999-9ADE-4FDA-B78F-DEE870AD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89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795101-95FB-4130-8076-696A09328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BA1AE0-1AD1-43C8-9164-9C1C5C50C7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75C3FAC-3859-4EB2-A6B2-0519AA338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07BD4AF-85EE-4AB2-A5D4-EC3A9C5B2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81295CE-50DE-44AE-B346-748DE9407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BED1897-8B6A-49A7-ABCA-65C6FA33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2C7C00-DE3C-4B6E-96C9-55164ECE4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F3D19C-132D-4ED0-B92C-7A9CB7930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CF77F1A-D8D5-4912-BD3F-2E2A42D73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7BBEDC6-89D4-448D-8FA1-BE4772880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88A1B1A-3EEB-403B-BF2B-6F6B721D7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7134BFD-788A-4EB3-B15E-3DA505614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B6BE91B-BD18-4BA7-A9E2-0DDF4332B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2F8860A-2C6F-4C19-A884-B3448DBF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E4A0B2-007A-4B8F-85E2-2B2A3D08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A8A2074-4C19-4743-BBED-7554118E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A6B8D95-4710-41BA-A27A-6C16AA94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30D758D-CA41-443D-B2A4-9C0594C2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90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1CA90AD-0C76-4335-99E7-1E286D2C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666A6FB-56DB-4ACF-BE1A-05F91A60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C9C792-6A79-4A7D-AEC5-D5394064D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6F6158-6838-4BAC-8D65-ED088EED1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1F274D-0429-4120-A042-211E0D161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BA404CB-88F7-458A-88D2-ED1D1499E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5D72D58-A496-4C87-809A-670FC0D9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9E47A4A-2534-4F12-BCD2-9474A9E0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C706C79-2059-4DE1-BE54-A351E8DA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73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5398D6-C754-4C7D-B57B-448F666A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333F116-A95E-4D71-882D-3FCD18BA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45B218-68E9-4E00-92CF-9069B3591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7645C3-EF8C-4E77-B998-AAB9E3A7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3E214E3-9CFF-4E74-B669-A891811A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69BBC3E-16AC-4FAB-963E-EE1E2B4D8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03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746072E-70FD-48C6-94D5-F8C567E9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8158C58-43B6-49A3-B49B-23C876DBF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5954C1-43A3-4302-B2A4-AC61B83F8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DE2B5-B9E4-4BAA-9041-459F277B2501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CFF7AC-DBB1-4A0A-AD85-290581F39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ABDCED-6750-4379-9828-F6D71E373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CCCF2-88C6-4208-B925-91C7183269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3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3741DA61-888A-427F-8042-8889B1F508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345"/>
          <a:stretch/>
        </p:blipFill>
        <p:spPr>
          <a:xfrm>
            <a:off x="1187460" y="929765"/>
            <a:ext cx="2743601" cy="238158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DD3A450-7F24-4309-9BF7-4497BD0427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345"/>
          <a:stretch/>
        </p:blipFill>
        <p:spPr>
          <a:xfrm>
            <a:off x="8388997" y="929765"/>
            <a:ext cx="2743601" cy="2381582"/>
          </a:xfrm>
          <a:prstGeom prst="rect">
            <a:avLst/>
          </a:prstGeom>
        </p:spPr>
      </p:pic>
      <p:sp>
        <p:nvSpPr>
          <p:cNvPr id="6" name="箭號: 左-右雙向 5">
            <a:extLst>
              <a:ext uri="{FF2B5EF4-FFF2-40B4-BE49-F238E27FC236}">
                <a16:creationId xmlns:a16="http://schemas.microsoft.com/office/drawing/2014/main" id="{3CEE5468-44E2-42FD-AB23-0058284F9AF8}"/>
              </a:ext>
            </a:extLst>
          </p:cNvPr>
          <p:cNvSpPr/>
          <p:nvPr/>
        </p:nvSpPr>
        <p:spPr>
          <a:xfrm>
            <a:off x="4767309" y="1953087"/>
            <a:ext cx="2343705" cy="603682"/>
          </a:xfrm>
          <a:prstGeom prst="leftRightArrow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0186130-B40C-4165-9D8B-3DD7742E19BB}"/>
              </a:ext>
            </a:extLst>
          </p:cNvPr>
          <p:cNvSpPr/>
          <p:nvPr/>
        </p:nvSpPr>
        <p:spPr>
          <a:xfrm>
            <a:off x="2009244" y="4014900"/>
            <a:ext cx="7859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可以把</a:t>
            </a:r>
            <a:r>
              <a:rPr lang="en-US" altLang="zh-TW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範例</a:t>
            </a:r>
            <a:r>
              <a:rPr lang="en-US" altLang="zh-TW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</a:t>
            </a:r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移到</a:t>
            </a:r>
            <a:r>
              <a:rPr lang="en-US" altLang="zh-TW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範例</a:t>
            </a:r>
            <a:r>
              <a:rPr lang="en-US" altLang="zh-TW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zh-TW" altLang="en-US" sz="5400" b="0" cap="none" spc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427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1B7D406-B9B5-4628-9BEE-D1C6406A7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52" y="848003"/>
            <a:ext cx="7991475" cy="3848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EDE0DBC-667D-48E3-B69E-164FFBA61C06}"/>
              </a:ext>
            </a:extLst>
          </p:cNvPr>
          <p:cNvSpPr/>
          <p:nvPr/>
        </p:nvSpPr>
        <p:spPr>
          <a:xfrm>
            <a:off x="2307178" y="5177875"/>
            <a:ext cx="67313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手冊</a:t>
            </a:r>
            <a:r>
              <a:rPr lang="en-US" altLang="zh-TW" sz="5400" b="0" cap="none" spc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&gt;&gt;&gt;&gt;</a:t>
            </a:r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有搜尋功能</a:t>
            </a:r>
            <a:r>
              <a:rPr lang="en-US" altLang="zh-TW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zh-TW" altLang="en-US" sz="5400" b="0" cap="none" spc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693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FCCE9298-8494-4022-9BED-B4DCD57D5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91" y="1635477"/>
            <a:ext cx="3928261" cy="133918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588A5D87-3E20-44C0-BDC8-4EF0E85616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965" y="721614"/>
            <a:ext cx="4857750" cy="5067300"/>
          </a:xfrm>
          <a:prstGeom prst="rect">
            <a:avLst/>
          </a:prstGeom>
        </p:spPr>
      </p:pic>
      <p:sp>
        <p:nvSpPr>
          <p:cNvPr id="5" name="箭號: 左-右雙向 4">
            <a:extLst>
              <a:ext uri="{FF2B5EF4-FFF2-40B4-BE49-F238E27FC236}">
                <a16:creationId xmlns:a16="http://schemas.microsoft.com/office/drawing/2014/main" id="{38BFED99-B44C-419C-9645-E2776EBEDF61}"/>
              </a:ext>
            </a:extLst>
          </p:cNvPr>
          <p:cNvSpPr/>
          <p:nvPr/>
        </p:nvSpPr>
        <p:spPr>
          <a:xfrm>
            <a:off x="4767309" y="1953087"/>
            <a:ext cx="2343705" cy="603682"/>
          </a:xfrm>
          <a:prstGeom prst="leftRightArrow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語音泡泡: 圓角矩形 5">
            <a:extLst>
              <a:ext uri="{FF2B5EF4-FFF2-40B4-BE49-F238E27FC236}">
                <a16:creationId xmlns:a16="http://schemas.microsoft.com/office/drawing/2014/main" id="{E5B0FAF2-8933-4FAF-8028-8983539D6CF2}"/>
              </a:ext>
            </a:extLst>
          </p:cNvPr>
          <p:cNvSpPr/>
          <p:nvPr/>
        </p:nvSpPr>
        <p:spPr>
          <a:xfrm>
            <a:off x="2441448" y="3016425"/>
            <a:ext cx="1920240" cy="1444752"/>
          </a:xfrm>
          <a:prstGeom prst="wedgeRoundRectCallout">
            <a:avLst>
              <a:gd name="adj1" fmla="val -16980"/>
              <a:gd name="adj2" fmla="val -74968"/>
              <a:gd name="adj3" fmla="val 16667"/>
            </a:avLst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圖片在哪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algn="ctr"/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執行結果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E4BE35E-93F1-4C71-B70C-B79648F201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223" y="4761215"/>
            <a:ext cx="3235452" cy="2055398"/>
          </a:xfrm>
          <a:prstGeom prst="rect">
            <a:avLst/>
          </a:prstGeom>
        </p:spPr>
      </p:pic>
      <p:sp>
        <p:nvSpPr>
          <p:cNvPr id="8" name="語音泡泡: 圓角矩形 7">
            <a:extLst>
              <a:ext uri="{FF2B5EF4-FFF2-40B4-BE49-F238E27FC236}">
                <a16:creationId xmlns:a16="http://schemas.microsoft.com/office/drawing/2014/main" id="{6F9F9BFE-80AD-4946-93B0-A9EE9D42638A}"/>
              </a:ext>
            </a:extLst>
          </p:cNvPr>
          <p:cNvSpPr/>
          <p:nvPr/>
        </p:nvSpPr>
        <p:spPr>
          <a:xfrm>
            <a:off x="4187952" y="190725"/>
            <a:ext cx="2434827" cy="1444752"/>
          </a:xfrm>
          <a:prstGeom prst="wedgeRoundRectCallout">
            <a:avLst>
              <a:gd name="adj1" fmla="val 72068"/>
              <a:gd name="adj2" fmla="val 18703"/>
              <a:gd name="adj3" fmla="val 16667"/>
            </a:avLst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互動區域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algn="ctr"/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是什麼功能</a:t>
            </a:r>
            <a:b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輸出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b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或控制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)?</a:t>
            </a:r>
            <a:endParaRPr lang="zh-TW" altLang="en-US" sz="2400" b="1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491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B67D92-DAA7-4CA4-A71C-972B4622E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4288" y="4488366"/>
            <a:ext cx="72237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b="1" i="0" u="none" strike="noStrike" cap="none" normalizeH="0" baseline="0">
                <a:ln>
                  <a:noFill/>
                </a:ln>
                <a:solidFill>
                  <a:srgbClr val="212529"/>
                </a:solidFill>
                <a:effectLst/>
                <a:latin typeface="Arial Unicode MS"/>
                <a:ea typeface="SFMono-Regular"/>
              </a:rPr>
              <a:t>http://share.webduino.io/storage/_download/3f0fdb/pic.jpg</a:t>
            </a:r>
            <a:r>
              <a:rPr kumimoji="0" lang="zh-TW" altLang="zh-TW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zh-TW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0501B45-7E32-422E-807B-158A050F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708" y="1283208"/>
            <a:ext cx="6781800" cy="167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箭號: 向下 3">
            <a:extLst>
              <a:ext uri="{FF2B5EF4-FFF2-40B4-BE49-F238E27FC236}">
                <a16:creationId xmlns:a16="http://schemas.microsoft.com/office/drawing/2014/main" id="{E91B9E25-3006-4C5A-8412-4BF6B8D81291}"/>
              </a:ext>
            </a:extLst>
          </p:cNvPr>
          <p:cNvSpPr/>
          <p:nvPr/>
        </p:nvSpPr>
        <p:spPr>
          <a:xfrm>
            <a:off x="4379976" y="3180775"/>
            <a:ext cx="649224" cy="1014984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2DB0661-199A-4180-9A02-256A6CD0B803}"/>
              </a:ext>
            </a:extLst>
          </p:cNvPr>
          <p:cNvSpPr/>
          <p:nvPr/>
        </p:nvSpPr>
        <p:spPr>
          <a:xfrm>
            <a:off x="1994087" y="5113127"/>
            <a:ext cx="7378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檔案位置</a:t>
            </a:r>
            <a:r>
              <a:rPr lang="en-US" altLang="zh-TW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雲端</a:t>
            </a:r>
            <a:r>
              <a:rPr lang="en-US" altLang="zh-TW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r>
              <a:rPr lang="zh-TW" altLang="en-US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硬體內</a:t>
            </a:r>
            <a:r>
              <a:rPr lang="en-US" altLang="zh-TW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zh-TW" alt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E88DF17E-3E70-4E6F-9EEA-3A46A573D1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27" r="1602"/>
          <a:stretch/>
        </p:blipFill>
        <p:spPr>
          <a:xfrm>
            <a:off x="9154601" y="1609343"/>
            <a:ext cx="2503999" cy="25864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729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FB43E48-6884-49E8-9D9C-DC1AAA0B2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03" y="2320060"/>
            <a:ext cx="4668965" cy="2876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84EDC567-0BD8-4985-A43D-3749E5B245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3161" y="866775"/>
            <a:ext cx="4933950" cy="5124450"/>
          </a:xfrm>
          <a:prstGeom prst="rect">
            <a:avLst/>
          </a:prstGeom>
        </p:spPr>
      </p:pic>
      <p:sp>
        <p:nvSpPr>
          <p:cNvPr id="4" name="箭號: 左-右雙向 3">
            <a:extLst>
              <a:ext uri="{FF2B5EF4-FFF2-40B4-BE49-F238E27FC236}">
                <a16:creationId xmlns:a16="http://schemas.microsoft.com/office/drawing/2014/main" id="{49EFF078-3AEA-4CBE-92EB-265502194F2D}"/>
              </a:ext>
            </a:extLst>
          </p:cNvPr>
          <p:cNvSpPr/>
          <p:nvPr/>
        </p:nvSpPr>
        <p:spPr>
          <a:xfrm>
            <a:off x="5769396" y="3255264"/>
            <a:ext cx="1033740" cy="557784"/>
          </a:xfrm>
          <a:prstGeom prst="left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3644A7C-8AFA-4262-A160-911D06227CB1}"/>
              </a:ext>
            </a:extLst>
          </p:cNvPr>
          <p:cNvSpPr/>
          <p:nvPr/>
        </p:nvSpPr>
        <p:spPr>
          <a:xfrm>
            <a:off x="291700" y="5860907"/>
            <a:ext cx="11569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如何清空</a:t>
            </a:r>
            <a:r>
              <a:rPr lang="en-US" altLang="zh-TW" sz="400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</a:t>
            </a:r>
            <a:r>
              <a:rPr lang="en-US" altLang="zh-TW" sz="480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zh-TW" altLang="en-US" sz="540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文字訊息</a:t>
            </a:r>
            <a:r>
              <a:rPr lang="en-US" altLang="zh-TW" sz="540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r>
              <a:rPr lang="en-US" altLang="zh-TW" sz="5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</a:t>
            </a:r>
            <a:r>
              <a:rPr lang="en-US" altLang="zh-TW" sz="540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zh-TW" altLang="en-US" sz="540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準備拍照</a:t>
            </a:r>
            <a:r>
              <a:rPr lang="en-US" altLang="zh-TW" sz="540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r>
              <a:rPr lang="en-US" altLang="zh-TW" sz="540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zh-TW" altLang="en-US" sz="5400" b="0" cap="none" spc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85F3C87-357A-4414-B54A-1E80DFDDB008}"/>
              </a:ext>
            </a:extLst>
          </p:cNvPr>
          <p:cNvSpPr/>
          <p:nvPr/>
        </p:nvSpPr>
        <p:spPr>
          <a:xfrm>
            <a:off x="1362456" y="411480"/>
            <a:ext cx="3639312" cy="111556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記憶體</a:t>
            </a:r>
            <a:r>
              <a:rPr lang="zh-TW" altLang="en-US" sz="36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數量</a:t>
            </a:r>
            <a:r>
              <a:rPr lang="zh-TW" altLang="en-US"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限制</a:t>
            </a:r>
            <a:r>
              <a:rPr lang="en-US" altLang="zh-TW"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br>
              <a:rPr lang="en-US" altLang="zh-TW"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雲端上傳</a:t>
            </a:r>
            <a:r>
              <a:rPr lang="zh-TW" altLang="en-US" sz="36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空間限制</a:t>
            </a:r>
            <a:r>
              <a:rPr lang="en-US" altLang="zh-TW"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80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776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E33DF3F4-07AF-4575-A795-9DC3DF544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73" y="2946692"/>
            <a:ext cx="6381750" cy="28289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9C861864-FCE5-46EF-A969-DA4A5A36E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204" y="337351"/>
            <a:ext cx="2867425" cy="21910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 descr="https://lh3.googleusercontent.com/20pOabM3vNYlDAaNg9wasiu1L6CZhANDIL1EueisRFNwtbAwpIAxRbNl4lda9lvY-5q_lH9nxSCXS2aCqgSzqV21aRJf6x4iHU8QR1fdVZcdg3Lh78cB32dcYnN25VC6JEaM5N-LTkpwsHF3WVFata9OR957P6bQJ-wCLWcLpS4STVCzsvBWHu0N0F-meU-J_Z9r38CeyHhfK_a56ywkM3jV6FMFs4-8PIPxeSv1Tea_SN8vDGAzeSWogOAD5TljuegKJllMcpNR0BkFSDxY_t70H-JyK1jhMCOWpqhgqygbQRO6BXj6-DbsLd9R9iZyWnbWdkEwXYQdP6Rx2Nl2hEx5gmmxgcw1xZfJcfs7Czyhfodh4knoyrGtYTgYtrXQ3vzt86O0RGFbiEO-sbB3bSKFzu779FFPJRwlG91-o1BHdC8xi2J1-RMKCN9_zLgLSqtXoWNvELUZTAf74s52t9J6IWF8Jg65CkCwttyGJNiGV2GfjmHAXz8INPB3S7f0XKDDShTi84Fi3KyV6UzFPqh7LYsMXr6otZi2vD0wL9YB2Asbj0yn-Y8Vll5uYL0bXmRYljHUegHOtvP-I_xtNu3NqSvfoHuFnr0-OP9QzhM7m8mFvYYXQe4nhOdi4ecFhPO5ZTFPO8Ogpu_j9HfZC1SDPz-gxgtECy2DDC8nS2sCP-lWsQdZzeGnsm7a9mU_eFX0q9UBUa740Vva6YID7TmeMFy6jvHfr5L2TUa3uabbZU2vaWNVYGRSCLX6qG0=w743-h902-no?authuser=0">
            <a:extLst>
              <a:ext uri="{FF2B5EF4-FFF2-40B4-BE49-F238E27FC236}">
                <a16:creationId xmlns:a16="http://schemas.microsoft.com/office/drawing/2014/main" id="{F4CEF4FE-E223-477B-838A-A18EA4F8E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161" y="577048"/>
            <a:ext cx="3774258" cy="459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89C93576-2953-4722-B342-5759652E5310}"/>
              </a:ext>
            </a:extLst>
          </p:cNvPr>
          <p:cNvSpPr/>
          <p:nvPr/>
        </p:nvSpPr>
        <p:spPr>
          <a:xfrm>
            <a:off x="4115432" y="1352555"/>
            <a:ext cx="3845926" cy="92333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[Errno 5] EI0 </a:t>
            </a:r>
            <a:endParaRPr lang="zh-TW" altLang="en-US" sz="5400" b="0" cap="none" spc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00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CC612A46-FE4F-4726-AA15-0D773ABE8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26" y="2229265"/>
            <a:ext cx="8239125" cy="2257425"/>
          </a:xfrm>
          <a:prstGeom prst="rect">
            <a:avLst/>
          </a:prstGeom>
        </p:spPr>
      </p:pic>
      <p:sp>
        <p:nvSpPr>
          <p:cNvPr id="3" name="語音泡泡: 圓角矩形 2">
            <a:extLst>
              <a:ext uri="{FF2B5EF4-FFF2-40B4-BE49-F238E27FC236}">
                <a16:creationId xmlns:a16="http://schemas.microsoft.com/office/drawing/2014/main" id="{C51C4A14-FFCB-4918-87EB-52E6D2FDD8C0}"/>
              </a:ext>
            </a:extLst>
          </p:cNvPr>
          <p:cNvSpPr/>
          <p:nvPr/>
        </p:nvSpPr>
        <p:spPr>
          <a:xfrm>
            <a:off x="6818050" y="4252404"/>
            <a:ext cx="1873189" cy="763480"/>
          </a:xfrm>
          <a:prstGeom prst="wedgeRoundRectCallout">
            <a:avLst>
              <a:gd name="adj1" fmla="val -3297"/>
              <a:gd name="adj2" fmla="val -92151"/>
              <a:gd name="adj3" fmla="val 16667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位置</a:t>
            </a:r>
          </a:p>
        </p:txBody>
      </p:sp>
    </p:spTree>
    <p:extLst>
      <p:ext uri="{BB962C8B-B14F-4D97-AF65-F5344CB8AC3E}">
        <p14:creationId xmlns:p14="http://schemas.microsoft.com/office/powerpoint/2010/main" val="2060862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114</Words>
  <Application>Microsoft Office PowerPoint</Application>
  <PresentationFormat>寬螢幕</PresentationFormat>
  <Paragraphs>12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Arial Unicode MS</vt:lpstr>
      <vt:lpstr>SFMono-Regular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2022-09-25T00:57:15Z</dcterms:created>
  <dcterms:modified xsi:type="dcterms:W3CDTF">2022-09-25T03:54:49Z</dcterms:modified>
</cp:coreProperties>
</file>