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4C9A91-8F95-47FB-A1AF-D1D7334AE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34F1182-A5A0-44E0-B388-BF7700751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C3C704-079C-4BE3-88F1-B5F6D34E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2BE053-6A68-4A29-AA83-518AB696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629500B-7F4C-45CC-A258-D8A33B68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37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9DD471-FD31-4024-BA08-4930F1593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4794477-1B13-4BDC-8AAF-F0760BEB9A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57B1F3-B4BA-48A2-B22D-D225014E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F40FCE-7410-47C2-AB9B-5F09D883F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B994D0-F35F-4B96-A1B9-5721C6BAA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16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5C8DE16-70D9-4CC8-8FD7-22BC9838F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8CC1A34-1F3D-4E7F-9105-66A091E14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DD4F84-67FC-42EB-A3D2-8AE88BECC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AEAC00-1D52-41D7-A0DB-6EF75426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7D3AC0-DBB3-496C-BEFE-381E762E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688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B3C1AF-4A06-4FA2-A921-21D8FC5D6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DDFE96-49D1-4164-8EA3-3B175EDA3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CBEA83-69F2-469C-89F0-9AEDC89DA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674647-2E2C-44B8-82D5-F6272BE8E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9EA7AA-5CA4-4F3F-A9D0-2527C963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013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61A8B6-D225-4675-ABDF-95D8CEE89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1B44F21-DCB0-4192-BE62-8F108407E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66E67A-0E3C-45A8-ABE7-127A68CF8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FE8BD0-B7D4-456F-9C6B-FC88C8DC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30F386-6B39-4E8E-8BF1-23EC455E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50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B178CA-C999-4AC7-AEF4-14CDAC0E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DAE9FF-F76C-455E-B031-95F6F2537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1BD30FF-2E44-46E6-9AD1-73D8C0711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370D299-DD26-4534-A33E-23EA5BC48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E1F0AC-D0D7-4C6D-B930-061ACA93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8377B8-0FFD-4D28-B046-044C8C5D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29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979539-109D-4971-B2F3-6C142CE2E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329755-2114-4531-8971-806BDA4E4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0376340-F0B7-4269-AC69-642578B06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A21DA93-AC0A-42E9-83C4-132D0DEED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8411D15-AA2C-4E07-A0C1-85F496BD2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035125F-1CBD-4CDD-A127-CF7A5862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2CB18C7-42B6-4618-9CFE-D8D4499D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7479D8E-998A-44A0-9E0B-4545F910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03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3A7C91-DA08-4D42-A3E8-48AF5C9F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671F09C-D0E3-47E4-9BB2-1E5B7C908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1999B4D-385D-4631-B62E-C2D3FFA36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66A03F4-53CC-4255-A516-61162333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74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8A01C2C-3326-4F07-AD4B-5434A19E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C6E105C-B9C8-4C44-9215-294C4885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F8B0127-30B6-4EA0-A698-5DC81CCD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95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FF999D-366C-4477-B9AC-04096FA8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B597A1-1E2C-412F-96F3-B6E4B8BD6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D893959-2311-47F1-B7FB-60CEF5FA5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22F4AA-DE4B-435C-B2F7-15A09B34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AB72A5-1F72-4C76-AD52-7F43D4B0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B0DA562-37B0-4C92-A4F9-992ACB6C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31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9510C-E3D1-4B12-8D10-86C5D64D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53AAF8A-48D5-4E61-8A78-9810F459C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7ACEF3D-6770-425A-BEC9-404E1C1DE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F36A563-4887-4BAC-9B15-EC1DAC57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44F856B-137F-4F99-9C50-6D05AA87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75043FC-7D52-4642-B04A-7F4A47B8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27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FC9DBA-C917-4F90-94B2-00B35DE19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E0A37A2-1346-4073-AD54-FC2FBA6F4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B44E16-217D-4AE8-8677-326CF4B96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0CC92-785D-4091-BB1B-52DFC5AB67FC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0A6081-724A-488A-8FB1-8D942B773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94C96C-4E11-4232-9F85-82F89624B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708CA-0418-4AD1-8F65-51A5E020E4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22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b.watch/fGsZCM7jH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5CFC881-01D9-41B7-B647-8C7391BC62E2}"/>
              </a:ext>
            </a:extLst>
          </p:cNvPr>
          <p:cNvSpPr/>
          <p:nvPr/>
        </p:nvSpPr>
        <p:spPr>
          <a:xfrm>
            <a:off x="1162937" y="1344512"/>
            <a:ext cx="3225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/>
              <a:t>https://webduino.io/webai.html</a:t>
            </a:r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77FFCA4-63DC-494F-BD71-4D4931822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58" y="255595"/>
            <a:ext cx="2438740" cy="7716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矩形 5">
            <a:hlinkClick r:id="rId3"/>
            <a:extLst>
              <a:ext uri="{FF2B5EF4-FFF2-40B4-BE49-F238E27FC236}">
                <a16:creationId xmlns:a16="http://schemas.microsoft.com/office/drawing/2014/main" id="{8C56C4B1-9F87-4122-8E36-10EC93E3F9EE}"/>
              </a:ext>
            </a:extLst>
          </p:cNvPr>
          <p:cNvSpPr/>
          <p:nvPr/>
        </p:nvSpPr>
        <p:spPr>
          <a:xfrm>
            <a:off x="4799375" y="2285546"/>
            <a:ext cx="30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/>
              <a:t>https://fb.watch/fGsZCM7jHN/</a:t>
            </a:r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DDEDC1B-30B8-4ACD-B130-4E0559C86C1D}"/>
              </a:ext>
            </a:extLst>
          </p:cNvPr>
          <p:cNvSpPr/>
          <p:nvPr/>
        </p:nvSpPr>
        <p:spPr>
          <a:xfrm>
            <a:off x="1420427" y="2139518"/>
            <a:ext cx="2414726" cy="69245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/>
              <a:t>人臉辨識點名</a:t>
            </a:r>
          </a:p>
        </p:txBody>
      </p:sp>
    </p:spTree>
    <p:extLst>
      <p:ext uri="{BB962C8B-B14F-4D97-AF65-F5344CB8AC3E}">
        <p14:creationId xmlns:p14="http://schemas.microsoft.com/office/powerpoint/2010/main" val="238381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寬螢幕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2022-09-21T08:09:49Z</dcterms:created>
  <dcterms:modified xsi:type="dcterms:W3CDTF">2022-09-21T08:11:37Z</dcterms:modified>
</cp:coreProperties>
</file>