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2" r:id="rId7"/>
    <p:sldId id="264" r:id="rId8"/>
    <p:sldId id="263" r:id="rId9"/>
    <p:sldId id="261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A75DFD-3CF2-479B-B9B0-953DE6A96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6094120-B11B-4D1C-8815-3250E98C5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243D78-89BD-4A55-9717-33E04F0D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4BB80E-CCF6-4727-99B1-199EF23B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5E5ED6-FAE3-490A-B08D-D0A5670F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61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CDA271-5653-4B05-B49F-24CFF15B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971555-CCBC-44C1-B453-3C5CF289E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31C6B0-0A31-4F6A-9E90-6B9C4DAE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1D5639-3D34-4561-9CF0-2865C3C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C632D3-35B1-43DE-8043-F347C574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43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DAB6450-82FA-42D8-9BBE-0801B2A8D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2C0EC7D-5CE0-4751-8FB7-94A40FEA5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2D5A95-198E-4F63-8C73-94BD70B5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544788-17B8-4F06-B387-6820C6AF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08CB4C-D191-4976-91A8-424F6DA0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19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06B3A7-60F0-426C-8004-EEF2E47AD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6EF8B6-844E-49FF-8ACF-3D221F7C2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BEF936-9E67-46D6-A0E5-E91B49FDC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97533F-BAB6-4E21-95C2-ADBEB764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020FBF-3BBB-4570-9D9D-82CB86FD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81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801F6-C217-473D-B8D9-AAEE1967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EC1E89-A37A-4B50-99D6-CC9ADBC64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92A60A-2581-4606-B730-8E6D36F9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4E6C83-B804-4FF2-A5F2-68D028C54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CE5B24-90A4-421A-8378-DE97C2722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09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984001-06E6-418B-8B3D-13F336AC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E2FAD7-A14F-49CE-82FE-E4C1C7B62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2E77968-1704-4FC1-B04A-7E011D6AA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ED2855-71F3-4420-B2EB-6D195B03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1ED94E-AF07-4360-BEAD-72B34299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52306C-F8BD-4616-B6C8-D8148383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5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4284BE-89E7-441F-983C-C844D456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5D9AD2F-1087-4621-A4A8-5B85EA09F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67188E1-94A9-49A2-853A-1A0E9479A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7D7EE6B-AB84-4C9F-8553-6EFC2EB5E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7FD9FF9-29DB-428E-AF75-A9E61D324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FDC6856-DC06-4D80-84BB-5AC2167D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E19C843-A501-4BDC-8E7A-4C4578A0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A0E053C-C8EF-4967-9380-C096C7D7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24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28F2C9-CBC0-426F-8919-8714063F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66BEF56-0B50-4DBF-B188-48F84A3DB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E0D49D9-74F9-4948-815B-515BD9A1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C87EEE4-9F8E-4A01-9D4B-C199A1E7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24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4589C05-C13F-4766-A262-9A129F0B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9A7D8CC-DCF5-4426-9D9B-67755ACB1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3BFD522-AC9A-449F-AFA8-5C9D9E18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0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6E752F-F7A0-44E2-A6B4-6F9122DB6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FB73D6-81A4-4969-875E-42FB9DC44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404F7A2-76AD-4A83-9D8D-AD752491D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0CF2B8-B29F-481E-B4C4-93889097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4A6AFB-CF84-4215-9577-4C1AF861D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583DF6-0860-434A-9CDD-E0C8B851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16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25C047-5F31-49C4-AA60-14C4358AC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14E5C16-B6E1-4F3C-AB7B-884D2C1BE9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D24D25-9760-49B9-BBE4-53709EE0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AE321CA-2A9C-437F-8B7E-FB6527DFD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E89754E-4876-4D1D-BE24-CC225E9A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1EC61E-09DD-464B-8EB5-3983B7FA9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08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46BE34F-C020-41FC-8BA6-03B548EB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8A8397-3CEB-42BA-9BC0-CE96B492B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4F5B76-3D0A-48FF-B052-A28005F4D8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015DA-EA48-4D7A-A626-A29A0FB60CC0}" type="datetimeFigureOut">
              <a:rPr lang="zh-TW" altLang="en-US" smtClean="0"/>
              <a:t>2022/8/15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8A5AA2-7402-43E5-B005-30C839DAB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3685DB-9C45-425C-8F88-93146292E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17514-0DB7-490D-BE8F-61C30F9FC7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71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B741E34-999C-45CA-8770-A46CFB822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7402"/>
          <a:stretch/>
        </p:blipFill>
        <p:spPr>
          <a:xfrm>
            <a:off x="798990" y="558878"/>
            <a:ext cx="3222594" cy="150962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B09E9CC-428C-4D19-89F1-40A7D2A422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9352"/>
          <a:stretch/>
        </p:blipFill>
        <p:spPr>
          <a:xfrm>
            <a:off x="4696287" y="478757"/>
            <a:ext cx="3078609" cy="2060257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ECEA54A-5C57-4F6C-AE16-DD3C349036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1185" t="33043" r="1398" b="26206"/>
          <a:stretch/>
        </p:blipFill>
        <p:spPr>
          <a:xfrm>
            <a:off x="8701817" y="740967"/>
            <a:ext cx="1906757" cy="1535836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3EAF8E6B-52FC-43C0-AD05-6E5577EF9D7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1679" b="10704"/>
          <a:stretch/>
        </p:blipFill>
        <p:spPr>
          <a:xfrm>
            <a:off x="887767" y="2539014"/>
            <a:ext cx="1750676" cy="1545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D99F05B4-CF3D-469B-96BF-3191DE7FD17E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543721" y="5474724"/>
            <a:ext cx="2222950" cy="78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8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B741E34-999C-45CA-8770-A46CFB822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780"/>
          <a:stretch/>
        </p:blipFill>
        <p:spPr>
          <a:xfrm>
            <a:off x="798990" y="558878"/>
            <a:ext cx="3222594" cy="2388508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B09E9CC-428C-4D19-89F1-40A7D2A422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154"/>
          <a:stretch/>
        </p:blipFill>
        <p:spPr>
          <a:xfrm>
            <a:off x="4696287" y="478757"/>
            <a:ext cx="3078609" cy="2950243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ECEA54A-5C57-4F6C-AE16-DD3C349036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9955" r="410"/>
          <a:stretch/>
        </p:blipFill>
        <p:spPr>
          <a:xfrm>
            <a:off x="8744503" y="558877"/>
            <a:ext cx="2476872" cy="376886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A0025E1-0652-4830-91F4-465F0333405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145" b="5299"/>
          <a:stretch/>
        </p:blipFill>
        <p:spPr>
          <a:xfrm>
            <a:off x="970625" y="3910615"/>
            <a:ext cx="5293015" cy="20025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152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9B10B728-6FB4-43C5-9709-5A6E566B27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15" r="61625"/>
          <a:stretch/>
        </p:blipFill>
        <p:spPr>
          <a:xfrm>
            <a:off x="3372033" y="523762"/>
            <a:ext cx="559293" cy="905069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E1B9F82A-F309-418F-B614-CFD34047DD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04" r="70685"/>
          <a:stretch/>
        </p:blipFill>
        <p:spPr>
          <a:xfrm>
            <a:off x="2024110" y="523762"/>
            <a:ext cx="630314" cy="905069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D64259F-6E9A-4829-A3FF-893A2E1726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955" r="410"/>
          <a:stretch/>
        </p:blipFill>
        <p:spPr>
          <a:xfrm>
            <a:off x="4881236" y="523762"/>
            <a:ext cx="594805" cy="90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8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98829DB-0CF4-473D-AD42-CCC22F40B4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82" r="48993"/>
          <a:stretch/>
        </p:blipFill>
        <p:spPr>
          <a:xfrm>
            <a:off x="3614695" y="2284234"/>
            <a:ext cx="717609" cy="90506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87E9C79-8A89-456D-B03B-3E53613E04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62" r="11003"/>
          <a:stretch/>
        </p:blipFill>
        <p:spPr>
          <a:xfrm>
            <a:off x="5798598" y="2284234"/>
            <a:ext cx="594804" cy="905069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1FD07F2F-D4DA-4B2C-AAC8-84B07630EF40}"/>
              </a:ext>
            </a:extLst>
          </p:cNvPr>
          <p:cNvGrpSpPr/>
          <p:nvPr/>
        </p:nvGrpSpPr>
        <p:grpSpPr>
          <a:xfrm>
            <a:off x="8732520" y="2390140"/>
            <a:ext cx="421640" cy="523240"/>
            <a:chOff x="8732520" y="2390140"/>
            <a:chExt cx="421640" cy="523240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031AA78D-C356-42B3-BA58-6E7F2EB99215}"/>
                </a:ext>
              </a:extLst>
            </p:cNvPr>
            <p:cNvSpPr/>
            <p:nvPr/>
          </p:nvSpPr>
          <p:spPr>
            <a:xfrm>
              <a:off x="8732520" y="2552700"/>
              <a:ext cx="421640" cy="360680"/>
            </a:xfrm>
            <a:prstGeom prst="rect">
              <a:avLst/>
            </a:prstGeom>
            <a:noFill/>
            <a:ln w="3810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箭號: 向上 6">
              <a:extLst>
                <a:ext uri="{FF2B5EF4-FFF2-40B4-BE49-F238E27FC236}">
                  <a16:creationId xmlns:a16="http://schemas.microsoft.com/office/drawing/2014/main" id="{EC7A7B92-286C-4255-873D-FA4770C4EE1B}"/>
                </a:ext>
              </a:extLst>
            </p:cNvPr>
            <p:cNvSpPr/>
            <p:nvPr/>
          </p:nvSpPr>
          <p:spPr>
            <a:xfrm>
              <a:off x="8769350" y="2390140"/>
              <a:ext cx="347980" cy="411480"/>
            </a:xfrm>
            <a:prstGeom prst="upArrow">
              <a:avLst>
                <a:gd name="adj1" fmla="val 23723"/>
                <a:gd name="adj2" fmla="val 32482"/>
              </a:avLst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AF3B7FF7-D825-4C08-B0B2-D9D368C3E94D}"/>
              </a:ext>
            </a:extLst>
          </p:cNvPr>
          <p:cNvSpPr/>
          <p:nvPr/>
        </p:nvSpPr>
        <p:spPr>
          <a:xfrm>
            <a:off x="8328224" y="3348335"/>
            <a:ext cx="1402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ipad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32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B741E34-999C-45CA-8770-A46CFB822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7711"/>
          <a:stretch/>
        </p:blipFill>
        <p:spPr>
          <a:xfrm>
            <a:off x="798990" y="558878"/>
            <a:ext cx="3222594" cy="1500742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7AA985E3-2712-45B6-A24A-55790383EE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8988"/>
          <a:stretch/>
        </p:blipFill>
        <p:spPr>
          <a:xfrm>
            <a:off x="4500979" y="558878"/>
            <a:ext cx="2229150" cy="150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7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994057A7-E2F0-4466-8AD0-2BAB20335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778" b="52430"/>
          <a:stretch/>
        </p:blipFill>
        <p:spPr>
          <a:xfrm>
            <a:off x="1176167" y="905924"/>
            <a:ext cx="1149783" cy="73866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1268D75-FEAC-495B-AE1D-23E77DD020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20" r="61983" b="50000"/>
          <a:stretch/>
        </p:blipFill>
        <p:spPr>
          <a:xfrm>
            <a:off x="3116062" y="868193"/>
            <a:ext cx="772357" cy="77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9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994057A7-E2F0-4466-8AD0-2BAB20335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778" b="70296"/>
          <a:stretch/>
        </p:blipFill>
        <p:spPr>
          <a:xfrm>
            <a:off x="1176167" y="905924"/>
            <a:ext cx="1149783" cy="461237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1268D75-FEAC-495B-AE1D-23E77DD020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20" r="61983" b="70296"/>
          <a:stretch/>
        </p:blipFill>
        <p:spPr>
          <a:xfrm>
            <a:off x="3116062" y="868193"/>
            <a:ext cx="772357" cy="4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6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85954118-279C-49ED-8E59-33E803F012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89" r="40564" b="52144"/>
          <a:stretch/>
        </p:blipFill>
        <p:spPr>
          <a:xfrm>
            <a:off x="2287473" y="1246804"/>
            <a:ext cx="754601" cy="743105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D6596BFE-94C1-427C-B74E-E15C8ED944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666" t="-1" r="31441" b="52145"/>
          <a:stretch/>
        </p:blipFill>
        <p:spPr>
          <a:xfrm>
            <a:off x="3733057" y="1246804"/>
            <a:ext cx="630316" cy="743105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C6CADBF3-DF02-4B88-97C8-50918BA8D3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62" r="21191" b="52144"/>
          <a:stretch/>
        </p:blipFill>
        <p:spPr>
          <a:xfrm>
            <a:off x="5610688" y="1281005"/>
            <a:ext cx="754601" cy="74310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90A94A4-A3A1-4FDC-BB4E-18542343C2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575" r="421" b="1832"/>
          <a:stretch/>
        </p:blipFill>
        <p:spPr>
          <a:xfrm>
            <a:off x="7797556" y="1112328"/>
            <a:ext cx="1559508" cy="152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33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OS 13 讓Safari 更好用的5 個重要新功能– 蘋果迷APPLEFANS">
            <a:extLst>
              <a:ext uri="{FF2B5EF4-FFF2-40B4-BE49-F238E27FC236}">
                <a16:creationId xmlns:a16="http://schemas.microsoft.com/office/drawing/2014/main" id="{B1855FEF-E950-468B-9B6A-69A81F4AD7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05"/>
          <a:stretch/>
        </p:blipFill>
        <p:spPr bwMode="auto">
          <a:xfrm>
            <a:off x="1890682" y="1133383"/>
            <a:ext cx="9672637" cy="100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7B1A538-870A-42A6-BD99-9E424F991419}"/>
              </a:ext>
            </a:extLst>
          </p:cNvPr>
          <p:cNvSpPr/>
          <p:nvPr/>
        </p:nvSpPr>
        <p:spPr>
          <a:xfrm>
            <a:off x="7894320" y="3108960"/>
            <a:ext cx="421640" cy="36068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箭號: 向上 2">
            <a:extLst>
              <a:ext uri="{FF2B5EF4-FFF2-40B4-BE49-F238E27FC236}">
                <a16:creationId xmlns:a16="http://schemas.microsoft.com/office/drawing/2014/main" id="{A34703C3-BEC5-405F-987A-B43ED93B32DA}"/>
              </a:ext>
            </a:extLst>
          </p:cNvPr>
          <p:cNvSpPr/>
          <p:nvPr/>
        </p:nvSpPr>
        <p:spPr>
          <a:xfrm>
            <a:off x="7931150" y="2946400"/>
            <a:ext cx="347980" cy="411480"/>
          </a:xfrm>
          <a:prstGeom prst="upArrow">
            <a:avLst>
              <a:gd name="adj1" fmla="val 23723"/>
              <a:gd name="adj2" fmla="val 32482"/>
            </a:avLst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2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</Words>
  <Application>Microsoft Office PowerPoint</Application>
  <PresentationFormat>寬螢幕</PresentationFormat>
  <Paragraphs>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2022-08-14T02:40:48Z</dcterms:created>
  <dcterms:modified xsi:type="dcterms:W3CDTF">2022-08-15T03:13:01Z</dcterms:modified>
</cp:coreProperties>
</file>