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3" r:id="rId4"/>
    <p:sldId id="266" r:id="rId5"/>
    <p:sldId id="262" r:id="rId6"/>
    <p:sldId id="269" r:id="rId7"/>
    <p:sldId id="268" r:id="rId8"/>
    <p:sldId id="273" r:id="rId9"/>
    <p:sldId id="271" r:id="rId10"/>
    <p:sldId id="274" r:id="rId11"/>
    <p:sldId id="270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43F406-E293-4562-9179-DC884FE36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BCCC4E-753D-41B3-ABBF-1EBE67E18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419568-F51B-4247-BE18-96CD4165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1BF749-3B2F-47EC-A80E-3FB0BA4A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3DDB38-11D9-4C8F-90D1-4EC9AB3F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5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403423-0657-4BCB-BEB4-17FE0C8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0F9751-392D-4962-ADA7-D4076FB9C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2051BB-CB18-458F-BF2B-2045E719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C68841-9A00-475B-BB8E-7AF37C1E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B61CB2-040C-4B47-A301-5A758E69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3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BF029A-4561-40C3-BE37-7B0C3A899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2395603-05E5-4F38-AE64-5EC70589F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673F92-E5CB-46F0-B1F3-EC97D83B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64F90E-78F1-40CE-A624-A1186EA8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6CDF59-CC7F-446F-BFD1-A439C3BD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27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E8C286-F218-415D-BE25-A8768CE0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ACA662-F5B3-4DB5-9EEF-4D35F2F9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A32EDE-6C04-448A-9B9B-EBA64982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D71B91-1316-4CCD-8132-D6775CC9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ECC7CF-CFE6-4DFE-9BBF-0ABAA3AC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9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B1C25A-0DD9-4432-ABEF-8707613C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3F03A40-4776-44B7-9079-F4396F6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B79530-CD12-449A-81CF-AC4DEA0F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943ADD-DEB6-44C8-B85B-829161B0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099501-F6A3-4C2D-8391-EE530008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0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0E538B-DCEF-4C15-AFA7-FCC34F6E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477F4F-72EE-417E-B4BD-65FFCF03F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90D76F-119E-4B30-82AE-85403369A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5B2B9C-E59F-431D-B410-BEEB7E67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A191BF3-D755-4904-B306-DA443DA0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BF7A9A-3FA6-49A5-ACA8-89823E45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43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27721C-5892-443A-90D9-089319CA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8A4726-95FB-413D-BD62-37CE17681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A1B1C8-353C-495C-96B8-DAA8A142F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AD7589B-19AB-4B26-A091-BF9C27F0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B5E0322-2CE6-4C23-AFCD-10BFBF191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1EC2261-B92B-4D8E-BE16-4DA9407E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DB60265-5841-4011-A1F9-AD93E29F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03CCB04-42D2-4CBE-846F-AE0B9717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65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C94D4F-F017-4A89-8E23-8EE58A23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CF2BB7-AF41-43BF-B269-FA3EA678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3EFED3-AE7C-4D3E-A8DF-E40440D4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7A18DB1-CC37-4DFE-ADD4-AEAA1B53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8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B2ADEE1-88F4-4029-86B3-A1179A6B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B5E2E3B-47B3-4B6E-8D00-1DF2F21B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634FC4-054D-4FE7-BFFC-BD5EEAC5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84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BED47A-5F82-48A6-B7B5-CC0A8A26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F435EB-2447-44F8-9B6D-A35ECFB7D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8BBEE9-8E8B-48B1-986A-5A7FAB84D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8B1D6D-F4D4-4BDE-B288-1401B956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FA7EDE-7679-4121-B75F-B3E58CCA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51A823-421E-48BF-BC96-B105A473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50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97C2F1-38D3-4209-B45B-EC322C60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9D7C952-AD78-4843-8ACA-B7929B576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299FDB-F8A7-4C5D-BB85-1A2F07D10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30E27C-E877-4C26-9490-13504884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6EE9C4-F9D1-4099-8131-908ECEC3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7A7FAEE-BCB7-409B-8886-1B995C80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0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70C5F1-EB55-4891-B055-EA70660D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4A05176-528B-4734-B57E-9E1778DAF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9E2A9F-8C49-4F97-890B-C0370A4B2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132A-2DF2-412A-9D9A-DD0C761F08BD}" type="datetimeFigureOut">
              <a:rPr lang="zh-TW" altLang="en-US" smtClean="0"/>
              <a:t>2022/8/14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64655E-B069-4012-8A51-39D5CCF48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3C61A8-2E62-4185-9E00-8BCAC8C67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2B17-2FC7-497D-887A-1886D2A69B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64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4" name="圖片 103">
            <a:extLst>
              <a:ext uri="{FF2B5EF4-FFF2-40B4-BE49-F238E27FC236}">
                <a16:creationId xmlns:a16="http://schemas.microsoft.com/office/drawing/2014/main" id="{624C0ABA-E436-430B-B254-6A729A521A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3BA010A9-29DD-4476-9854-F1CFB02164B2}"/>
              </a:ext>
            </a:extLst>
          </p:cNvPr>
          <p:cNvSpPr/>
          <p:nvPr/>
        </p:nvSpPr>
        <p:spPr>
          <a:xfrm>
            <a:off x="5659369" y="5254571"/>
            <a:ext cx="3934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複製  </a:t>
            </a:r>
            <a:r>
              <a:rPr lang="en-US" altLang="zh-TW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Ctrl + C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1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群組 96">
            <a:extLst>
              <a:ext uri="{FF2B5EF4-FFF2-40B4-BE49-F238E27FC236}">
                <a16:creationId xmlns:a16="http://schemas.microsoft.com/office/drawing/2014/main" id="{98C731BF-D920-41D6-95BB-624258ED31A9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6C19E828-AD6F-43AA-8B69-0D84A12E3B9B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C9F0DB07-B3DD-4E7C-A393-CC0EBAC29E71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94844CC9-916A-4BCA-86C4-A641C188111C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04185A01-18E9-4994-BCCD-E274ADA944C9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D393D6D0-3DE8-4119-8D46-D15F0457CFCA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F623AB13-DFDF-4605-9C2B-BD3C541BD85C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B99DD21F-EA2D-4D79-8A6C-E83FA80A1239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9EF4547D-CD72-4B8C-81F7-CFB150D934F2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id="{C9D56738-0A0F-4054-9D38-313B8FF56A34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E1758260-C49E-4AC6-A33E-4DAB26489552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1DBC5B32-5065-477E-B3BA-044FC7F9004E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45DB1214-F645-4803-A965-BF51612AFD0D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BEB135E9-C6C6-44AE-AD55-E79C36D95838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34897D56-0BB8-4D32-8FE1-D3F5820030FB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F6B87549-652E-4704-BE74-36C241FAFC14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90809DB7-D2AA-48AC-AF74-BB65D55E7590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0B946DEA-72BE-4AEC-9BEA-123018F1B782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78DE9AA1-0334-4F25-91B2-EDCB11698BA0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76065D0D-C579-4E67-80DF-577F44222743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969C423F-B513-4D54-9EF3-331FAF766711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12C706D9-CB1F-40FA-9A89-61EADD9B5408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CD5B7984-4533-49CB-9A19-F34A91BF29B4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830CCECB-72B7-4947-80B3-E77B470663FE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141EC019-5035-4DB6-B910-1CAD16E92891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33F1FB88-F5C2-4510-89A3-360DA7286A86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D8C48B6F-7A9F-4CD3-8DAB-EACD493E7C3F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C1C45821-131D-4FCB-A2A0-5FEC3B666478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CBDF742A-C677-4FDD-B185-0658D93BDDFC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2168F534-E7A1-4C5D-9FC3-67DA58CD33F3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9ABAF024-508F-4BAB-AFBD-75D72C2C4510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C58002C9-668C-40B6-96F3-CB12811792FB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EC93EDED-2AF9-4983-9FE8-23B8B5575619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A9544CED-8863-4C83-8E22-90736185263D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06A24271-3B75-41AE-95E1-A2B108D22910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9D244CB4-C346-4728-BCCC-8DC736A7AC48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24E90E4D-F919-4AF2-AF59-CEB2E5C67072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A4276D45-1EEB-42A3-A840-24341A8E1E34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8C7CE4B7-8C99-4B81-9224-C012CC5C0314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A307FF25-9B06-410A-8020-5412DC58BEF7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CC139B85-75AA-433E-BA28-597C92B02B4C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D0C1FAED-5D48-4CA1-B2F6-648085EB75E2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41342129-9289-4D61-8E46-1D446638B725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43" name="群組 142">
              <a:extLst>
                <a:ext uri="{FF2B5EF4-FFF2-40B4-BE49-F238E27FC236}">
                  <a16:creationId xmlns:a16="http://schemas.microsoft.com/office/drawing/2014/main" id="{38033AAE-D229-42CD-BC16-6604956484ED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186" name="矩形 185">
                <a:extLst>
                  <a:ext uri="{FF2B5EF4-FFF2-40B4-BE49-F238E27FC236}">
                    <a16:creationId xmlns:a16="http://schemas.microsoft.com/office/drawing/2014/main" id="{2044FC30-F1FB-41C9-B00F-924F043619AF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矩形 186">
                <a:extLst>
                  <a:ext uri="{FF2B5EF4-FFF2-40B4-BE49-F238E27FC236}">
                    <a16:creationId xmlns:a16="http://schemas.microsoft.com/office/drawing/2014/main" id="{A1E007F0-B486-4F53-AD1D-EA398CB65F66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矩形 187">
                <a:extLst>
                  <a:ext uri="{FF2B5EF4-FFF2-40B4-BE49-F238E27FC236}">
                    <a16:creationId xmlns:a16="http://schemas.microsoft.com/office/drawing/2014/main" id="{0E82E372-9E0F-468A-BB0D-F0C46B38379A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矩形 188">
                <a:extLst>
                  <a:ext uri="{FF2B5EF4-FFF2-40B4-BE49-F238E27FC236}">
                    <a16:creationId xmlns:a16="http://schemas.microsoft.com/office/drawing/2014/main" id="{8E999AFA-CC28-48F1-868D-4FE1A957A459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矩形 189">
                <a:extLst>
                  <a:ext uri="{FF2B5EF4-FFF2-40B4-BE49-F238E27FC236}">
                    <a16:creationId xmlns:a16="http://schemas.microsoft.com/office/drawing/2014/main" id="{F6E4FECF-0207-46D1-BA00-35897B78C8DA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矩形 190">
                <a:extLst>
                  <a:ext uri="{FF2B5EF4-FFF2-40B4-BE49-F238E27FC236}">
                    <a16:creationId xmlns:a16="http://schemas.microsoft.com/office/drawing/2014/main" id="{45FB713F-C254-44C1-8D94-1382BDD6A526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" name="群組 143">
              <a:extLst>
                <a:ext uri="{FF2B5EF4-FFF2-40B4-BE49-F238E27FC236}">
                  <a16:creationId xmlns:a16="http://schemas.microsoft.com/office/drawing/2014/main" id="{FE202BEB-A4AD-41E4-B188-52039C4B9DFB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182" name="矩形 181">
                <a:extLst>
                  <a:ext uri="{FF2B5EF4-FFF2-40B4-BE49-F238E27FC236}">
                    <a16:creationId xmlns:a16="http://schemas.microsoft.com/office/drawing/2014/main" id="{091C253D-6458-4731-9E03-FF001CCDC5B4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83" name="矩形 182">
                <a:extLst>
                  <a:ext uri="{FF2B5EF4-FFF2-40B4-BE49-F238E27FC236}">
                    <a16:creationId xmlns:a16="http://schemas.microsoft.com/office/drawing/2014/main" id="{0D7827FA-E453-42BF-AD22-BA4D8359C9C2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矩形 183">
                <a:extLst>
                  <a:ext uri="{FF2B5EF4-FFF2-40B4-BE49-F238E27FC236}">
                    <a16:creationId xmlns:a16="http://schemas.microsoft.com/office/drawing/2014/main" id="{3994F4A0-EE07-4901-9904-281F84B1DA21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矩形 184">
                <a:extLst>
                  <a:ext uri="{FF2B5EF4-FFF2-40B4-BE49-F238E27FC236}">
                    <a16:creationId xmlns:a16="http://schemas.microsoft.com/office/drawing/2014/main" id="{312E81BE-1AC7-4F6B-947A-6EE5574D842B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41C21D2C-F7AD-4818-94FA-4D370697CBD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03AEFAB2-F76B-4607-8E7A-6C7AF9232787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130A555B-9743-4A40-9D11-5589DAC11A15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05BBC5C8-AFDD-4227-A26C-D598B1351B61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id="{8A3B3ACF-A170-4289-BCFA-CD2EF575AE37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9874BCF8-5196-4785-8F3F-A923BDCE8417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BC94873C-4629-4718-B39B-741CCB4274C2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>
              <a:extLst>
                <a:ext uri="{FF2B5EF4-FFF2-40B4-BE49-F238E27FC236}">
                  <a16:creationId xmlns:a16="http://schemas.microsoft.com/office/drawing/2014/main" id="{319DC9AA-AFBF-45D3-8F00-A0707AD55E8A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>
              <a:extLst>
                <a:ext uri="{FF2B5EF4-FFF2-40B4-BE49-F238E27FC236}">
                  <a16:creationId xmlns:a16="http://schemas.microsoft.com/office/drawing/2014/main" id="{B50DC32C-FCE2-48B9-82EE-46E225D48FDA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>
              <a:extLst>
                <a:ext uri="{FF2B5EF4-FFF2-40B4-BE49-F238E27FC236}">
                  <a16:creationId xmlns:a16="http://schemas.microsoft.com/office/drawing/2014/main" id="{8CFB8D60-F1F2-4840-93D6-6A10452FAA6A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155" name="矩形 154">
              <a:extLst>
                <a:ext uri="{FF2B5EF4-FFF2-40B4-BE49-F238E27FC236}">
                  <a16:creationId xmlns:a16="http://schemas.microsoft.com/office/drawing/2014/main" id="{B8547AB6-6AF0-4A8D-85FA-9246EE274F56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156" name="矩形 155">
              <a:extLst>
                <a:ext uri="{FF2B5EF4-FFF2-40B4-BE49-F238E27FC236}">
                  <a16:creationId xmlns:a16="http://schemas.microsoft.com/office/drawing/2014/main" id="{1B8E2080-16DC-4B45-84A8-4D3A2FA4662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82A50E41-5577-4853-88D9-E2FBB231A2FD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8" name="矩形 157">
              <a:extLst>
                <a:ext uri="{FF2B5EF4-FFF2-40B4-BE49-F238E27FC236}">
                  <a16:creationId xmlns:a16="http://schemas.microsoft.com/office/drawing/2014/main" id="{48BA9210-9C35-4776-979B-0B045EECA96A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81933410-F324-43E1-86B0-EC01913856DF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>
              <a:extLst>
                <a:ext uri="{FF2B5EF4-FFF2-40B4-BE49-F238E27FC236}">
                  <a16:creationId xmlns:a16="http://schemas.microsoft.com/office/drawing/2014/main" id="{27D22CAD-E813-4649-8D1C-9C6E34312524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>
              <a:extLst>
                <a:ext uri="{FF2B5EF4-FFF2-40B4-BE49-F238E27FC236}">
                  <a16:creationId xmlns:a16="http://schemas.microsoft.com/office/drawing/2014/main" id="{9E8C56C7-1A06-4934-9CF8-1A3C1187E7F0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>
              <a:extLst>
                <a:ext uri="{FF2B5EF4-FFF2-40B4-BE49-F238E27FC236}">
                  <a16:creationId xmlns:a16="http://schemas.microsoft.com/office/drawing/2014/main" id="{717C0556-88FB-4F00-89FB-4F068438E218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60A520A8-3B3F-40BA-A168-332CCABFCF8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>
              <a:extLst>
                <a:ext uri="{FF2B5EF4-FFF2-40B4-BE49-F238E27FC236}">
                  <a16:creationId xmlns:a16="http://schemas.microsoft.com/office/drawing/2014/main" id="{9342A22E-BDA1-40CE-8BBF-9E9076883FAD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>
              <a:extLst>
                <a:ext uri="{FF2B5EF4-FFF2-40B4-BE49-F238E27FC236}">
                  <a16:creationId xmlns:a16="http://schemas.microsoft.com/office/drawing/2014/main" id="{B3129366-39C4-4510-81EE-D541BA6F1723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A8A8BCAA-CE79-4F34-9E9C-D02444B18910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EF94C62C-78E8-43E4-9351-2D582849550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168" name="矩形 167">
              <a:extLst>
                <a:ext uri="{FF2B5EF4-FFF2-40B4-BE49-F238E27FC236}">
                  <a16:creationId xmlns:a16="http://schemas.microsoft.com/office/drawing/2014/main" id="{1DE1C178-D317-49CD-B392-F13AF3B20BFB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>
              <a:extLst>
                <a:ext uri="{FF2B5EF4-FFF2-40B4-BE49-F238E27FC236}">
                  <a16:creationId xmlns:a16="http://schemas.microsoft.com/office/drawing/2014/main" id="{FA25F18C-59FA-4893-985C-527603C47B8A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70" name="矩形 169">
              <a:extLst>
                <a:ext uri="{FF2B5EF4-FFF2-40B4-BE49-F238E27FC236}">
                  <a16:creationId xmlns:a16="http://schemas.microsoft.com/office/drawing/2014/main" id="{D28EFA66-2FC2-4455-B069-BA5268E5F5EE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>
              <a:extLst>
                <a:ext uri="{FF2B5EF4-FFF2-40B4-BE49-F238E27FC236}">
                  <a16:creationId xmlns:a16="http://schemas.microsoft.com/office/drawing/2014/main" id="{0F873445-253A-43E2-ACEC-C41D466D5C7D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>
              <a:extLst>
                <a:ext uri="{FF2B5EF4-FFF2-40B4-BE49-F238E27FC236}">
                  <a16:creationId xmlns:a16="http://schemas.microsoft.com/office/drawing/2014/main" id="{2A1CD934-EB22-4526-8399-71868048E05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>
              <a:extLst>
                <a:ext uri="{FF2B5EF4-FFF2-40B4-BE49-F238E27FC236}">
                  <a16:creationId xmlns:a16="http://schemas.microsoft.com/office/drawing/2014/main" id="{A6201A4A-3743-42A7-996D-0283B430580B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>
              <a:extLst>
                <a:ext uri="{FF2B5EF4-FFF2-40B4-BE49-F238E27FC236}">
                  <a16:creationId xmlns:a16="http://schemas.microsoft.com/office/drawing/2014/main" id="{3893B204-2DB7-4680-9C3A-7D817FAA5218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>
              <a:extLst>
                <a:ext uri="{FF2B5EF4-FFF2-40B4-BE49-F238E27FC236}">
                  <a16:creationId xmlns:a16="http://schemas.microsoft.com/office/drawing/2014/main" id="{3398E4F2-7916-432E-9D14-53BDF0F2A187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76" name="物件 175">
              <a:extLst>
                <a:ext uri="{FF2B5EF4-FFF2-40B4-BE49-F238E27FC236}">
                  <a16:creationId xmlns:a16="http://schemas.microsoft.com/office/drawing/2014/main" id="{548CEDBD-6697-48A2-B0A8-75E8328C6DF9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3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78" name="物件 77">
                          <a:extLst>
                            <a:ext uri="{FF2B5EF4-FFF2-40B4-BE49-F238E27FC236}">
                              <a16:creationId xmlns:a16="http://schemas.microsoft.com/office/drawing/2014/main" id="{24BFE116-FA71-4360-B64A-D15EC5468E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7" name="群組 176">
              <a:extLst>
                <a:ext uri="{FF2B5EF4-FFF2-40B4-BE49-F238E27FC236}">
                  <a16:creationId xmlns:a16="http://schemas.microsoft.com/office/drawing/2014/main" id="{5EE94E6E-F52C-44E5-A354-98B13A606B2C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178" name="矩形 177">
                <a:extLst>
                  <a:ext uri="{FF2B5EF4-FFF2-40B4-BE49-F238E27FC236}">
                    <a16:creationId xmlns:a16="http://schemas.microsoft.com/office/drawing/2014/main" id="{4E6CDBC7-4107-4620-9964-74063449E802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9" name="矩形 178">
                <a:extLst>
                  <a:ext uri="{FF2B5EF4-FFF2-40B4-BE49-F238E27FC236}">
                    <a16:creationId xmlns:a16="http://schemas.microsoft.com/office/drawing/2014/main" id="{A435CD28-336D-4692-9176-A20433774996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0" name="矩形 179">
                <a:extLst>
                  <a:ext uri="{FF2B5EF4-FFF2-40B4-BE49-F238E27FC236}">
                    <a16:creationId xmlns:a16="http://schemas.microsoft.com/office/drawing/2014/main" id="{DC7897C3-89E8-4B0E-8247-AA106CB8386A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1" name="矩形 180">
                <a:extLst>
                  <a:ext uri="{FF2B5EF4-FFF2-40B4-BE49-F238E27FC236}">
                    <a16:creationId xmlns:a16="http://schemas.microsoft.com/office/drawing/2014/main" id="{31A6F2F1-4F96-4E8B-ACBA-3B7E8CD76F73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211" y="2991480"/>
            <a:ext cx="5067935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248" y="3108669"/>
            <a:ext cx="734755" cy="2399743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3BB2A6DE-6CD1-4A50-98FE-E3795F8848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09" t="17934" r="51825" b="52382"/>
          <a:stretch/>
        </p:blipFill>
        <p:spPr>
          <a:xfrm rot="21416008" flipH="1">
            <a:off x="2999020" y="3280254"/>
            <a:ext cx="1010686" cy="15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831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群組 102">
            <a:extLst>
              <a:ext uri="{FF2B5EF4-FFF2-40B4-BE49-F238E27FC236}">
                <a16:creationId xmlns:a16="http://schemas.microsoft.com/office/drawing/2014/main" id="{1A617BF9-30E0-459B-A9AA-62780F3CCC3C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6F76A553-3515-4043-8D25-858D44B0185B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6E2ACC4E-821C-4C02-ADB1-1E3E140B4A49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id="{B1DCE12A-9AA3-4525-8D79-1B41A518CA29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2DC38636-C08E-4382-BB22-8E952339DBC3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B5B37642-ECEF-413C-B9BE-7E4436D929C2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683F9CF5-3B1E-4800-8B44-800EF1D1D7F6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187E8237-C6A1-4B17-84D3-37BDBD6133FA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2001D773-9AA4-4403-9B0E-1C9A4EF806EC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73DAFC8C-B07C-4A45-A97F-9C5AE9BDAD2E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91F90C24-D5D1-4A04-8E09-628EFDA27752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88387722-057B-4230-A867-1B900F2F3530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16DFE749-03F4-455C-926E-D7688DB9AE57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FEB0E3CE-15BE-4932-8AD2-CBE7CEDBDC40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2A7E8648-4FEA-4C29-A75B-9BD14205AAEE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DA06F3BF-1D99-492A-93E7-34C21D29E296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CFB6E015-74A2-4623-BE8A-F2F4A45CFD17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D08C9BEB-BFE6-423B-8221-A134E4CC904F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A7A8CC62-B0CC-43A0-9EFE-9FEAA27A6A71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B4416AED-6362-43E2-B800-A088D514BBB6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04C0D32-0D39-43AC-8953-27875BD02F62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16A528D6-385F-4821-9AF8-D7374BF3930A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4BF820B4-BBDC-462A-A84B-D6EC8903A62A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2DA09EEB-CED2-4DE2-A936-7169035E5A90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84DBC468-52F5-43F3-AE4D-10B37FF3194F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62B01F43-D83D-46D8-B220-E5D3337D6D3E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ADFE59AF-F2A5-4927-983B-FCA3A7ECFAD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C8C50B45-D730-4345-9632-3A9AB230BE7C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B6D332F4-6F60-4476-9971-8CA596CB386E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C3F97BA0-873A-48EE-A60A-C4A587ACC7BD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64190CA7-5E91-4B03-9AB1-342C4A10BE57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8B7EC916-5228-4ECA-8EF3-14D51DD0B5EB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703929F8-A7EA-4618-A53B-E2680D7C3FF8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CF055F9A-DDA6-4A81-8F92-0742C4532822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7D0E053E-CFE1-4BD8-9B1A-B6B8C4D426BA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AB3C5DEE-A6BE-4C2B-AE26-17CE515659D4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74EEC7E1-C367-417F-9814-D9A35E503C86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B7B21EBC-1F6F-47A5-9209-D6916743D212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E7C23313-EE58-4061-B754-F8E995729EE8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09D463A0-C5A3-49E7-A1B2-A91E6AAA7C46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134EB313-D954-4FA6-8BCD-9379582155D1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AA2017B1-7E1E-492C-98AF-5571D19151A5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A17C267B-0982-4433-A9FA-753082FDF028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49" name="群組 148">
              <a:extLst>
                <a:ext uri="{FF2B5EF4-FFF2-40B4-BE49-F238E27FC236}">
                  <a16:creationId xmlns:a16="http://schemas.microsoft.com/office/drawing/2014/main" id="{AC1B1FB7-59DB-49CF-B638-C14AA136960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192" name="矩形 191">
                <a:extLst>
                  <a:ext uri="{FF2B5EF4-FFF2-40B4-BE49-F238E27FC236}">
                    <a16:creationId xmlns:a16="http://schemas.microsoft.com/office/drawing/2014/main" id="{24074088-E225-49C0-8746-2E02B5F94D11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矩形 192">
                <a:extLst>
                  <a:ext uri="{FF2B5EF4-FFF2-40B4-BE49-F238E27FC236}">
                    <a16:creationId xmlns:a16="http://schemas.microsoft.com/office/drawing/2014/main" id="{E6C98AF7-3C2B-46DB-8B05-9ABD6991BE28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矩形 193">
                <a:extLst>
                  <a:ext uri="{FF2B5EF4-FFF2-40B4-BE49-F238E27FC236}">
                    <a16:creationId xmlns:a16="http://schemas.microsoft.com/office/drawing/2014/main" id="{1F136153-2987-4769-A181-11E537422D92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矩形 194">
                <a:extLst>
                  <a:ext uri="{FF2B5EF4-FFF2-40B4-BE49-F238E27FC236}">
                    <a16:creationId xmlns:a16="http://schemas.microsoft.com/office/drawing/2014/main" id="{3D28008B-BB25-4CD6-B9CD-8C3D0917F20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矩形 195">
                <a:extLst>
                  <a:ext uri="{FF2B5EF4-FFF2-40B4-BE49-F238E27FC236}">
                    <a16:creationId xmlns:a16="http://schemas.microsoft.com/office/drawing/2014/main" id="{4C29F728-087E-4A36-9869-B429BC1DAC42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矩形 196">
                <a:extLst>
                  <a:ext uri="{FF2B5EF4-FFF2-40B4-BE49-F238E27FC236}">
                    <a16:creationId xmlns:a16="http://schemas.microsoft.com/office/drawing/2014/main" id="{A5AA0E3F-B3B5-4B56-B84D-B8CBB9D0D29D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B651F07C-A2ED-43D8-A4AF-6A29ADBF37A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188" name="矩形 187">
                <a:extLst>
                  <a:ext uri="{FF2B5EF4-FFF2-40B4-BE49-F238E27FC236}">
                    <a16:creationId xmlns:a16="http://schemas.microsoft.com/office/drawing/2014/main" id="{E42DF86A-F757-45CA-9AF0-F2FC7CB4686F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89" name="矩形 188">
                <a:extLst>
                  <a:ext uri="{FF2B5EF4-FFF2-40B4-BE49-F238E27FC236}">
                    <a16:creationId xmlns:a16="http://schemas.microsoft.com/office/drawing/2014/main" id="{7DDC9B8D-EF79-4AFE-8581-2CA2B43EECEE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矩形 189">
                <a:extLst>
                  <a:ext uri="{FF2B5EF4-FFF2-40B4-BE49-F238E27FC236}">
                    <a16:creationId xmlns:a16="http://schemas.microsoft.com/office/drawing/2014/main" id="{8E716A5D-4BCB-47DB-9A65-C66715047950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矩形 190">
                <a:extLst>
                  <a:ext uri="{FF2B5EF4-FFF2-40B4-BE49-F238E27FC236}">
                    <a16:creationId xmlns:a16="http://schemas.microsoft.com/office/drawing/2014/main" id="{09BA4019-2993-4A99-AA5F-7512CF16A8D0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51AEDBB7-2F0A-4225-91DC-26B3ED7ECCD3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2" name="矩形 151">
              <a:extLst>
                <a:ext uri="{FF2B5EF4-FFF2-40B4-BE49-F238E27FC236}">
                  <a16:creationId xmlns:a16="http://schemas.microsoft.com/office/drawing/2014/main" id="{3B6E34A7-671E-49B5-B202-C3A01887B9DF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>
              <a:extLst>
                <a:ext uri="{FF2B5EF4-FFF2-40B4-BE49-F238E27FC236}">
                  <a16:creationId xmlns:a16="http://schemas.microsoft.com/office/drawing/2014/main" id="{2D2ED60F-141E-46DD-9E0D-6C86757F49F4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>
              <a:extLst>
                <a:ext uri="{FF2B5EF4-FFF2-40B4-BE49-F238E27FC236}">
                  <a16:creationId xmlns:a16="http://schemas.microsoft.com/office/drawing/2014/main" id="{851A2177-8274-4602-9E29-5496D9F9D940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>
              <a:extLst>
                <a:ext uri="{FF2B5EF4-FFF2-40B4-BE49-F238E27FC236}">
                  <a16:creationId xmlns:a16="http://schemas.microsoft.com/office/drawing/2014/main" id="{5F0A01C7-8118-4913-A075-901A11315346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>
              <a:extLst>
                <a:ext uri="{FF2B5EF4-FFF2-40B4-BE49-F238E27FC236}">
                  <a16:creationId xmlns:a16="http://schemas.microsoft.com/office/drawing/2014/main" id="{E0F2EC0F-A157-4355-8E3D-0D915EF8809D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9DF222C5-2CFE-4CC1-80DE-EA9D7226885D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>
              <a:extLst>
                <a:ext uri="{FF2B5EF4-FFF2-40B4-BE49-F238E27FC236}">
                  <a16:creationId xmlns:a16="http://schemas.microsoft.com/office/drawing/2014/main" id="{BE1CEC95-DD49-42C8-9C7F-FE628B9203FB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666DDEBB-09C5-4B9B-A3A3-7E840D49776F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>
              <a:extLst>
                <a:ext uri="{FF2B5EF4-FFF2-40B4-BE49-F238E27FC236}">
                  <a16:creationId xmlns:a16="http://schemas.microsoft.com/office/drawing/2014/main" id="{AB8D35D7-5156-4B73-BAB0-DDC2157402BB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161" name="矩形 160">
              <a:extLst>
                <a:ext uri="{FF2B5EF4-FFF2-40B4-BE49-F238E27FC236}">
                  <a16:creationId xmlns:a16="http://schemas.microsoft.com/office/drawing/2014/main" id="{B59B83B7-DA79-49D2-866F-E9BA8DB1933E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162" name="矩形 161">
              <a:extLst>
                <a:ext uri="{FF2B5EF4-FFF2-40B4-BE49-F238E27FC236}">
                  <a16:creationId xmlns:a16="http://schemas.microsoft.com/office/drawing/2014/main" id="{1F68DCF4-DA4F-4BCE-8DDD-7F29BB9BBFAD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38780365-B4B7-4229-A2C9-774390B83E0F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64" name="矩形 163">
              <a:extLst>
                <a:ext uri="{FF2B5EF4-FFF2-40B4-BE49-F238E27FC236}">
                  <a16:creationId xmlns:a16="http://schemas.microsoft.com/office/drawing/2014/main" id="{E59EF5D2-4A38-4177-843B-0B02D11E9B51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>
              <a:extLst>
                <a:ext uri="{FF2B5EF4-FFF2-40B4-BE49-F238E27FC236}">
                  <a16:creationId xmlns:a16="http://schemas.microsoft.com/office/drawing/2014/main" id="{1AFEB8E4-4FD6-47B0-9A8F-7BB995565F97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355592EC-238D-4EA7-91AF-5D97B5001926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7D7640E7-736D-4762-843F-DE4F67BB2A55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>
              <a:extLst>
                <a:ext uri="{FF2B5EF4-FFF2-40B4-BE49-F238E27FC236}">
                  <a16:creationId xmlns:a16="http://schemas.microsoft.com/office/drawing/2014/main" id="{73DE951F-F236-466A-B382-7BB1E4D930F3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>
              <a:extLst>
                <a:ext uri="{FF2B5EF4-FFF2-40B4-BE49-F238E27FC236}">
                  <a16:creationId xmlns:a16="http://schemas.microsoft.com/office/drawing/2014/main" id="{DD126FDE-E005-46C4-ACAF-5F8B0DC0A7DE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>
              <a:extLst>
                <a:ext uri="{FF2B5EF4-FFF2-40B4-BE49-F238E27FC236}">
                  <a16:creationId xmlns:a16="http://schemas.microsoft.com/office/drawing/2014/main" id="{21DFB99D-D908-4DD2-9072-16CC4965A053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>
              <a:extLst>
                <a:ext uri="{FF2B5EF4-FFF2-40B4-BE49-F238E27FC236}">
                  <a16:creationId xmlns:a16="http://schemas.microsoft.com/office/drawing/2014/main" id="{C1D0B34A-7EE5-4E66-B40F-3252960760FE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172" name="矩形 171">
              <a:extLst>
                <a:ext uri="{FF2B5EF4-FFF2-40B4-BE49-F238E27FC236}">
                  <a16:creationId xmlns:a16="http://schemas.microsoft.com/office/drawing/2014/main" id="{35EF3279-085C-4FF7-812B-1E19FBD280D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>
              <a:extLst>
                <a:ext uri="{FF2B5EF4-FFF2-40B4-BE49-F238E27FC236}">
                  <a16:creationId xmlns:a16="http://schemas.microsoft.com/office/drawing/2014/main" id="{982CA308-876B-4FB1-AB10-A32892AAD5A3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174" name="矩形 173">
              <a:extLst>
                <a:ext uri="{FF2B5EF4-FFF2-40B4-BE49-F238E27FC236}">
                  <a16:creationId xmlns:a16="http://schemas.microsoft.com/office/drawing/2014/main" id="{424A08B7-2F7F-4E29-A256-E5F4CAD398DC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>
              <a:extLst>
                <a:ext uri="{FF2B5EF4-FFF2-40B4-BE49-F238E27FC236}">
                  <a16:creationId xmlns:a16="http://schemas.microsoft.com/office/drawing/2014/main" id="{34C3499E-F7BA-4EC8-BBF7-49FB7503D0AB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76" name="矩形 175">
              <a:extLst>
                <a:ext uri="{FF2B5EF4-FFF2-40B4-BE49-F238E27FC236}">
                  <a16:creationId xmlns:a16="http://schemas.microsoft.com/office/drawing/2014/main" id="{2646EC6F-EBB4-4BCD-AC40-5A92EDC718CE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>
              <a:extLst>
                <a:ext uri="{FF2B5EF4-FFF2-40B4-BE49-F238E27FC236}">
                  <a16:creationId xmlns:a16="http://schemas.microsoft.com/office/drawing/2014/main" id="{A7BDC940-5F49-41E1-BA88-4BF19847DB89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>
              <a:extLst>
                <a:ext uri="{FF2B5EF4-FFF2-40B4-BE49-F238E27FC236}">
                  <a16:creationId xmlns:a16="http://schemas.microsoft.com/office/drawing/2014/main" id="{1CA51D52-DFAB-4053-BEC3-295382FF3B37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>
              <a:extLst>
                <a:ext uri="{FF2B5EF4-FFF2-40B4-BE49-F238E27FC236}">
                  <a16:creationId xmlns:a16="http://schemas.microsoft.com/office/drawing/2014/main" id="{35621FF0-319D-4B82-B41C-47912EAC7F62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>
              <a:extLst>
                <a:ext uri="{FF2B5EF4-FFF2-40B4-BE49-F238E27FC236}">
                  <a16:creationId xmlns:a16="http://schemas.microsoft.com/office/drawing/2014/main" id="{DE5FF94F-4CC0-4781-B9D7-7BC6B9C01E3D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>
              <a:extLst>
                <a:ext uri="{FF2B5EF4-FFF2-40B4-BE49-F238E27FC236}">
                  <a16:creationId xmlns:a16="http://schemas.microsoft.com/office/drawing/2014/main" id="{2C08F2B4-05F8-49E3-8FA3-EF18CD5EBECA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82" name="物件 181">
              <a:extLst>
                <a:ext uri="{FF2B5EF4-FFF2-40B4-BE49-F238E27FC236}">
                  <a16:creationId xmlns:a16="http://schemas.microsoft.com/office/drawing/2014/main" id="{764C60F1-6E52-4EC6-BC03-D37CCF416A8F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8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78" name="物件 77">
                          <a:extLst>
                            <a:ext uri="{FF2B5EF4-FFF2-40B4-BE49-F238E27FC236}">
                              <a16:creationId xmlns:a16="http://schemas.microsoft.com/office/drawing/2014/main" id="{24BFE116-FA71-4360-B64A-D15EC5468E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3" name="群組 182">
              <a:extLst>
                <a:ext uri="{FF2B5EF4-FFF2-40B4-BE49-F238E27FC236}">
                  <a16:creationId xmlns:a16="http://schemas.microsoft.com/office/drawing/2014/main" id="{FA1E0528-AA0F-4699-9441-13C5041F7C67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184" name="矩形 183">
                <a:extLst>
                  <a:ext uri="{FF2B5EF4-FFF2-40B4-BE49-F238E27FC236}">
                    <a16:creationId xmlns:a16="http://schemas.microsoft.com/office/drawing/2014/main" id="{66EA56FC-DCF8-400E-B361-155A0D454170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5" name="矩形 184">
                <a:extLst>
                  <a:ext uri="{FF2B5EF4-FFF2-40B4-BE49-F238E27FC236}">
                    <a16:creationId xmlns:a16="http://schemas.microsoft.com/office/drawing/2014/main" id="{8B194782-684F-411E-BB1E-B9B425D0CCD4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6" name="矩形 185">
                <a:extLst>
                  <a:ext uri="{FF2B5EF4-FFF2-40B4-BE49-F238E27FC236}">
                    <a16:creationId xmlns:a16="http://schemas.microsoft.com/office/drawing/2014/main" id="{5B35CC46-024D-4122-A74F-9B6BEDE14258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7" name="矩形 186">
                <a:extLst>
                  <a:ext uri="{FF2B5EF4-FFF2-40B4-BE49-F238E27FC236}">
                    <a16:creationId xmlns:a16="http://schemas.microsoft.com/office/drawing/2014/main" id="{B58DD133-D27D-47B2-9A94-AF5C0DC14F0A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3BB2A6DE-6CD1-4A50-98FE-E3795F8848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09" t="17934" r="51825" b="52382"/>
          <a:stretch/>
        </p:blipFill>
        <p:spPr>
          <a:xfrm rot="21416008" flipH="1">
            <a:off x="2529273" y="3285877"/>
            <a:ext cx="839795" cy="15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8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12" name="圖片 111">
            <a:extLst>
              <a:ext uri="{FF2B5EF4-FFF2-40B4-BE49-F238E27FC236}">
                <a16:creationId xmlns:a16="http://schemas.microsoft.com/office/drawing/2014/main" id="{9A841C30-41F3-4434-AF41-682207AB15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13" name="圖片 112">
            <a:extLst>
              <a:ext uri="{FF2B5EF4-FFF2-40B4-BE49-F238E27FC236}">
                <a16:creationId xmlns:a16="http://schemas.microsoft.com/office/drawing/2014/main" id="{89586590-9276-416F-A315-FF61143FEC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970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群組 202">
            <a:extLst>
              <a:ext uri="{FF2B5EF4-FFF2-40B4-BE49-F238E27FC236}">
                <a16:creationId xmlns:a16="http://schemas.microsoft.com/office/drawing/2014/main" id="{14A9964D-48BF-4F60-AF22-79E711FABBA2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204" name="矩形 203">
              <a:extLst>
                <a:ext uri="{FF2B5EF4-FFF2-40B4-BE49-F238E27FC236}">
                  <a16:creationId xmlns:a16="http://schemas.microsoft.com/office/drawing/2014/main" id="{25AA9AB0-21D8-496C-B137-64394BBC38E4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05" name="矩形 204">
              <a:extLst>
                <a:ext uri="{FF2B5EF4-FFF2-40B4-BE49-F238E27FC236}">
                  <a16:creationId xmlns:a16="http://schemas.microsoft.com/office/drawing/2014/main" id="{89AB6C2C-FF5C-4A8C-868B-EC3E7EA243E1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>
              <a:extLst>
                <a:ext uri="{FF2B5EF4-FFF2-40B4-BE49-F238E27FC236}">
                  <a16:creationId xmlns:a16="http://schemas.microsoft.com/office/drawing/2014/main" id="{F4B798EC-DCD7-41CD-AF3E-09A5067F8003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>
              <a:extLst>
                <a:ext uri="{FF2B5EF4-FFF2-40B4-BE49-F238E27FC236}">
                  <a16:creationId xmlns:a16="http://schemas.microsoft.com/office/drawing/2014/main" id="{0546BFF8-E0AF-46BE-A9EB-82D060C616CA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>
              <a:extLst>
                <a:ext uri="{FF2B5EF4-FFF2-40B4-BE49-F238E27FC236}">
                  <a16:creationId xmlns:a16="http://schemas.microsoft.com/office/drawing/2014/main" id="{2DA8132C-6639-4664-BDDA-633F639ED60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>
              <a:extLst>
                <a:ext uri="{FF2B5EF4-FFF2-40B4-BE49-F238E27FC236}">
                  <a16:creationId xmlns:a16="http://schemas.microsoft.com/office/drawing/2014/main" id="{2C710585-8FD0-46D1-A42A-F70F5F2A0CD2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>
              <a:extLst>
                <a:ext uri="{FF2B5EF4-FFF2-40B4-BE49-F238E27FC236}">
                  <a16:creationId xmlns:a16="http://schemas.microsoft.com/office/drawing/2014/main" id="{6B5960C2-B457-4858-BDE2-0E846374D59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>
              <a:extLst>
                <a:ext uri="{FF2B5EF4-FFF2-40B4-BE49-F238E27FC236}">
                  <a16:creationId xmlns:a16="http://schemas.microsoft.com/office/drawing/2014/main" id="{A59D29A5-9249-42F5-9CD3-EBA2EC84BAAB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12" name="矩形 211">
              <a:extLst>
                <a:ext uri="{FF2B5EF4-FFF2-40B4-BE49-F238E27FC236}">
                  <a16:creationId xmlns:a16="http://schemas.microsoft.com/office/drawing/2014/main" id="{05454DBC-4721-4C16-B70F-4AB0F036D1B5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>
              <a:extLst>
                <a:ext uri="{FF2B5EF4-FFF2-40B4-BE49-F238E27FC236}">
                  <a16:creationId xmlns:a16="http://schemas.microsoft.com/office/drawing/2014/main" id="{6F342D8B-EAD1-40F5-9EE3-0117D6473531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>
              <a:extLst>
                <a:ext uri="{FF2B5EF4-FFF2-40B4-BE49-F238E27FC236}">
                  <a16:creationId xmlns:a16="http://schemas.microsoft.com/office/drawing/2014/main" id="{6614601D-8C93-4FA5-880A-19B82A921FC7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>
              <a:extLst>
                <a:ext uri="{FF2B5EF4-FFF2-40B4-BE49-F238E27FC236}">
                  <a16:creationId xmlns:a16="http://schemas.microsoft.com/office/drawing/2014/main" id="{A406C733-C468-490F-B5A0-379244C49EA1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6" name="矩形 215">
              <a:extLst>
                <a:ext uri="{FF2B5EF4-FFF2-40B4-BE49-F238E27FC236}">
                  <a16:creationId xmlns:a16="http://schemas.microsoft.com/office/drawing/2014/main" id="{35F04B18-6A04-4AE1-BB12-26DEC7165E82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>
              <a:extLst>
                <a:ext uri="{FF2B5EF4-FFF2-40B4-BE49-F238E27FC236}">
                  <a16:creationId xmlns:a16="http://schemas.microsoft.com/office/drawing/2014/main" id="{0DA6D63D-DF92-4F53-BED9-8E093044B651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>
              <a:extLst>
                <a:ext uri="{FF2B5EF4-FFF2-40B4-BE49-F238E27FC236}">
                  <a16:creationId xmlns:a16="http://schemas.microsoft.com/office/drawing/2014/main" id="{F3584C99-D895-49BC-A1FC-FB0F55279FAB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>
              <a:extLst>
                <a:ext uri="{FF2B5EF4-FFF2-40B4-BE49-F238E27FC236}">
                  <a16:creationId xmlns:a16="http://schemas.microsoft.com/office/drawing/2014/main" id="{4BAE5CA2-4699-43C6-BD17-1E7DBBD18DEE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20" name="矩形 219">
              <a:extLst>
                <a:ext uri="{FF2B5EF4-FFF2-40B4-BE49-F238E27FC236}">
                  <a16:creationId xmlns:a16="http://schemas.microsoft.com/office/drawing/2014/main" id="{71A35D30-0D4C-4443-8F2E-E1F42E0E499B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>
              <a:extLst>
                <a:ext uri="{FF2B5EF4-FFF2-40B4-BE49-F238E27FC236}">
                  <a16:creationId xmlns:a16="http://schemas.microsoft.com/office/drawing/2014/main" id="{9BF8EFF0-C0B8-4F80-8497-C436030D632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22" name="矩形 221">
              <a:extLst>
                <a:ext uri="{FF2B5EF4-FFF2-40B4-BE49-F238E27FC236}">
                  <a16:creationId xmlns:a16="http://schemas.microsoft.com/office/drawing/2014/main" id="{52F3B8DC-7529-42D7-9A38-5B40F8D09CBB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>
              <a:extLst>
                <a:ext uri="{FF2B5EF4-FFF2-40B4-BE49-F238E27FC236}">
                  <a16:creationId xmlns:a16="http://schemas.microsoft.com/office/drawing/2014/main" id="{42132315-4560-4E01-8355-C19F64CC8BED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4" name="矩形 223">
              <a:extLst>
                <a:ext uri="{FF2B5EF4-FFF2-40B4-BE49-F238E27FC236}">
                  <a16:creationId xmlns:a16="http://schemas.microsoft.com/office/drawing/2014/main" id="{5079E989-609D-4C5D-84B7-D0731D378ABD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5" name="矩形 224">
              <a:extLst>
                <a:ext uri="{FF2B5EF4-FFF2-40B4-BE49-F238E27FC236}">
                  <a16:creationId xmlns:a16="http://schemas.microsoft.com/office/drawing/2014/main" id="{221442A7-9B75-4308-87DD-59F722604441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6" name="矩形 225">
              <a:extLst>
                <a:ext uri="{FF2B5EF4-FFF2-40B4-BE49-F238E27FC236}">
                  <a16:creationId xmlns:a16="http://schemas.microsoft.com/office/drawing/2014/main" id="{31AAAA4D-D287-45C7-9993-7783182F1857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7" name="矩形 226">
              <a:extLst>
                <a:ext uri="{FF2B5EF4-FFF2-40B4-BE49-F238E27FC236}">
                  <a16:creationId xmlns:a16="http://schemas.microsoft.com/office/drawing/2014/main" id="{14C83CAC-0582-4277-8D44-A4D15119A82C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8" name="矩形 227">
              <a:extLst>
                <a:ext uri="{FF2B5EF4-FFF2-40B4-BE49-F238E27FC236}">
                  <a16:creationId xmlns:a16="http://schemas.microsoft.com/office/drawing/2014/main" id="{B0251E76-3852-44A0-889A-171D38ECEAF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9" name="矩形 228">
              <a:extLst>
                <a:ext uri="{FF2B5EF4-FFF2-40B4-BE49-F238E27FC236}">
                  <a16:creationId xmlns:a16="http://schemas.microsoft.com/office/drawing/2014/main" id="{30208401-5F1B-42BF-9089-3583EF21760B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0" name="矩形 229">
              <a:extLst>
                <a:ext uri="{FF2B5EF4-FFF2-40B4-BE49-F238E27FC236}">
                  <a16:creationId xmlns:a16="http://schemas.microsoft.com/office/drawing/2014/main" id="{152A0E67-74F5-46D1-A7C1-72373E8A0796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1" name="矩形 230">
              <a:extLst>
                <a:ext uri="{FF2B5EF4-FFF2-40B4-BE49-F238E27FC236}">
                  <a16:creationId xmlns:a16="http://schemas.microsoft.com/office/drawing/2014/main" id="{45CF247D-D283-4005-9D75-494B0D757CA3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232" name="矩形 231">
              <a:extLst>
                <a:ext uri="{FF2B5EF4-FFF2-40B4-BE49-F238E27FC236}">
                  <a16:creationId xmlns:a16="http://schemas.microsoft.com/office/drawing/2014/main" id="{448280A5-B71B-4B7F-8A56-8CE523E6C9E1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3" name="矩形 232">
              <a:extLst>
                <a:ext uri="{FF2B5EF4-FFF2-40B4-BE49-F238E27FC236}">
                  <a16:creationId xmlns:a16="http://schemas.microsoft.com/office/drawing/2014/main" id="{112116E5-7FF7-4B05-BE5A-316516D96354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4" name="矩形 233">
              <a:extLst>
                <a:ext uri="{FF2B5EF4-FFF2-40B4-BE49-F238E27FC236}">
                  <a16:creationId xmlns:a16="http://schemas.microsoft.com/office/drawing/2014/main" id="{13AD3A3A-5591-432F-BF78-A14154AF558B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矩形 234">
              <a:extLst>
                <a:ext uri="{FF2B5EF4-FFF2-40B4-BE49-F238E27FC236}">
                  <a16:creationId xmlns:a16="http://schemas.microsoft.com/office/drawing/2014/main" id="{BD3DDC97-E6B4-4DFF-A1C4-C9C828336683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36" name="矩形 235">
              <a:extLst>
                <a:ext uri="{FF2B5EF4-FFF2-40B4-BE49-F238E27FC236}">
                  <a16:creationId xmlns:a16="http://schemas.microsoft.com/office/drawing/2014/main" id="{1D81F587-5DDF-4907-89FD-60811452F0AC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37" name="矩形 236">
              <a:extLst>
                <a:ext uri="{FF2B5EF4-FFF2-40B4-BE49-F238E27FC236}">
                  <a16:creationId xmlns:a16="http://schemas.microsoft.com/office/drawing/2014/main" id="{3C06156E-DBD7-48FE-AAD6-BDCA5EBDCFC2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8" name="矩形 237">
              <a:extLst>
                <a:ext uri="{FF2B5EF4-FFF2-40B4-BE49-F238E27FC236}">
                  <a16:creationId xmlns:a16="http://schemas.microsoft.com/office/drawing/2014/main" id="{5D80E32E-1DCC-4D91-9E37-1D31CE6B59C4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矩形 238">
              <a:extLst>
                <a:ext uri="{FF2B5EF4-FFF2-40B4-BE49-F238E27FC236}">
                  <a16:creationId xmlns:a16="http://schemas.microsoft.com/office/drawing/2014/main" id="{10A92FAA-C937-4E5E-9930-9667BEE3CDBD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40" name="矩形 239">
              <a:extLst>
                <a:ext uri="{FF2B5EF4-FFF2-40B4-BE49-F238E27FC236}">
                  <a16:creationId xmlns:a16="http://schemas.microsoft.com/office/drawing/2014/main" id="{0F2A76C6-F390-4F40-B206-3C68E21F6DBB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41" name="矩形 240">
              <a:extLst>
                <a:ext uri="{FF2B5EF4-FFF2-40B4-BE49-F238E27FC236}">
                  <a16:creationId xmlns:a16="http://schemas.microsoft.com/office/drawing/2014/main" id="{776AF772-F3AE-48BD-ABE8-99BECDF09F9A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矩形 241">
              <a:extLst>
                <a:ext uri="{FF2B5EF4-FFF2-40B4-BE49-F238E27FC236}">
                  <a16:creationId xmlns:a16="http://schemas.microsoft.com/office/drawing/2014/main" id="{18F1D89E-BB9A-4C45-8895-6B5C45440BA2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3" name="矩形 242">
              <a:extLst>
                <a:ext uri="{FF2B5EF4-FFF2-40B4-BE49-F238E27FC236}">
                  <a16:creationId xmlns:a16="http://schemas.microsoft.com/office/drawing/2014/main" id="{4A96AB5C-73C8-4DED-9B38-4823B5C54BC1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44" name="矩形 243">
              <a:extLst>
                <a:ext uri="{FF2B5EF4-FFF2-40B4-BE49-F238E27FC236}">
                  <a16:creationId xmlns:a16="http://schemas.microsoft.com/office/drawing/2014/main" id="{93E5D101-45DA-4519-9687-A45A4D84E5F6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45" name="矩形 244">
              <a:extLst>
                <a:ext uri="{FF2B5EF4-FFF2-40B4-BE49-F238E27FC236}">
                  <a16:creationId xmlns:a16="http://schemas.microsoft.com/office/drawing/2014/main" id="{BCEE1CD3-8C9C-4804-A184-D1AD9C1F63A5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246" name="群組 245">
              <a:extLst>
                <a:ext uri="{FF2B5EF4-FFF2-40B4-BE49-F238E27FC236}">
                  <a16:creationId xmlns:a16="http://schemas.microsoft.com/office/drawing/2014/main" id="{6EC350E7-3573-445D-9491-FE9B0D48220D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289" name="矩形 288">
                <a:extLst>
                  <a:ext uri="{FF2B5EF4-FFF2-40B4-BE49-F238E27FC236}">
                    <a16:creationId xmlns:a16="http://schemas.microsoft.com/office/drawing/2014/main" id="{C211A467-1554-4E8E-AC4C-5A8FFACDF057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矩形 289">
                <a:extLst>
                  <a:ext uri="{FF2B5EF4-FFF2-40B4-BE49-F238E27FC236}">
                    <a16:creationId xmlns:a16="http://schemas.microsoft.com/office/drawing/2014/main" id="{FE4EAE8E-298A-4967-84E4-1C36BF01AB35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矩形 290">
                <a:extLst>
                  <a:ext uri="{FF2B5EF4-FFF2-40B4-BE49-F238E27FC236}">
                    <a16:creationId xmlns:a16="http://schemas.microsoft.com/office/drawing/2014/main" id="{CCB7B737-2F57-4731-8663-C2801102E79D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2" name="矩形 291">
                <a:extLst>
                  <a:ext uri="{FF2B5EF4-FFF2-40B4-BE49-F238E27FC236}">
                    <a16:creationId xmlns:a16="http://schemas.microsoft.com/office/drawing/2014/main" id="{06AD9D03-898B-40B8-B6B7-C07A1E1FB88F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3" name="矩形 292">
                <a:extLst>
                  <a:ext uri="{FF2B5EF4-FFF2-40B4-BE49-F238E27FC236}">
                    <a16:creationId xmlns:a16="http://schemas.microsoft.com/office/drawing/2014/main" id="{BE52D224-35A5-4ECC-AE69-E5666C2ACF05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矩形 293">
                <a:extLst>
                  <a:ext uri="{FF2B5EF4-FFF2-40B4-BE49-F238E27FC236}">
                    <a16:creationId xmlns:a16="http://schemas.microsoft.com/office/drawing/2014/main" id="{DE06D2B8-EAD0-45CB-919E-55A098A436A2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7" name="群組 246">
              <a:extLst>
                <a:ext uri="{FF2B5EF4-FFF2-40B4-BE49-F238E27FC236}">
                  <a16:creationId xmlns:a16="http://schemas.microsoft.com/office/drawing/2014/main" id="{BAC2761F-E523-494E-8A51-52F66E65119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285" name="矩形 284">
                <a:extLst>
                  <a:ext uri="{FF2B5EF4-FFF2-40B4-BE49-F238E27FC236}">
                    <a16:creationId xmlns:a16="http://schemas.microsoft.com/office/drawing/2014/main" id="{74EAC276-AC8B-488B-B6E7-FA765E36BE7B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286" name="矩形 285">
                <a:extLst>
                  <a:ext uri="{FF2B5EF4-FFF2-40B4-BE49-F238E27FC236}">
                    <a16:creationId xmlns:a16="http://schemas.microsoft.com/office/drawing/2014/main" id="{31E8B735-3FB4-4AD4-BF96-EEF6A8F33A13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矩形 286">
                <a:extLst>
                  <a:ext uri="{FF2B5EF4-FFF2-40B4-BE49-F238E27FC236}">
                    <a16:creationId xmlns:a16="http://schemas.microsoft.com/office/drawing/2014/main" id="{2179C199-37FD-45BD-B356-F185D7C01345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矩形 287">
                <a:extLst>
                  <a:ext uri="{FF2B5EF4-FFF2-40B4-BE49-F238E27FC236}">
                    <a16:creationId xmlns:a16="http://schemas.microsoft.com/office/drawing/2014/main" id="{E0F32BA7-3B7E-4B6A-80B7-CC23476B03E4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248" name="矩形 247">
              <a:extLst>
                <a:ext uri="{FF2B5EF4-FFF2-40B4-BE49-F238E27FC236}">
                  <a16:creationId xmlns:a16="http://schemas.microsoft.com/office/drawing/2014/main" id="{9F9A7BEC-A0F0-4CE8-B9F4-CC5A9DE40B55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49" name="矩形 248">
              <a:extLst>
                <a:ext uri="{FF2B5EF4-FFF2-40B4-BE49-F238E27FC236}">
                  <a16:creationId xmlns:a16="http://schemas.microsoft.com/office/drawing/2014/main" id="{D8F74D18-964C-4AB8-BFF1-5553311BC2C7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0" name="矩形 249">
              <a:extLst>
                <a:ext uri="{FF2B5EF4-FFF2-40B4-BE49-F238E27FC236}">
                  <a16:creationId xmlns:a16="http://schemas.microsoft.com/office/drawing/2014/main" id="{5DD42F93-C2D1-4E88-9F91-04DC12DDB33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1" name="矩形 250">
              <a:extLst>
                <a:ext uri="{FF2B5EF4-FFF2-40B4-BE49-F238E27FC236}">
                  <a16:creationId xmlns:a16="http://schemas.microsoft.com/office/drawing/2014/main" id="{40017C62-E4F0-4EE2-912A-F54638AEDBB7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2" name="矩形 251">
              <a:extLst>
                <a:ext uri="{FF2B5EF4-FFF2-40B4-BE49-F238E27FC236}">
                  <a16:creationId xmlns:a16="http://schemas.microsoft.com/office/drawing/2014/main" id="{D230E75D-EDCD-4160-A7F0-B88DC03D1CE7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3" name="矩形 252">
              <a:extLst>
                <a:ext uri="{FF2B5EF4-FFF2-40B4-BE49-F238E27FC236}">
                  <a16:creationId xmlns:a16="http://schemas.microsoft.com/office/drawing/2014/main" id="{0A63DB5A-56FA-4D58-880E-983D3FF9B7E8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4" name="矩形 253">
              <a:extLst>
                <a:ext uri="{FF2B5EF4-FFF2-40B4-BE49-F238E27FC236}">
                  <a16:creationId xmlns:a16="http://schemas.microsoft.com/office/drawing/2014/main" id="{0867DB4D-6C56-435A-998C-336B0B4F2655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5" name="矩形 254">
              <a:extLst>
                <a:ext uri="{FF2B5EF4-FFF2-40B4-BE49-F238E27FC236}">
                  <a16:creationId xmlns:a16="http://schemas.microsoft.com/office/drawing/2014/main" id="{933531DA-F04E-432D-8914-A0A91836774C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6" name="矩形 255">
              <a:extLst>
                <a:ext uri="{FF2B5EF4-FFF2-40B4-BE49-F238E27FC236}">
                  <a16:creationId xmlns:a16="http://schemas.microsoft.com/office/drawing/2014/main" id="{8A92F5DD-4D2E-4364-B12A-EFF1ECAE8FA2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7" name="矩形 256">
              <a:extLst>
                <a:ext uri="{FF2B5EF4-FFF2-40B4-BE49-F238E27FC236}">
                  <a16:creationId xmlns:a16="http://schemas.microsoft.com/office/drawing/2014/main" id="{1E65CA00-8560-4531-A860-DBC75044424B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258" name="矩形 257">
              <a:extLst>
                <a:ext uri="{FF2B5EF4-FFF2-40B4-BE49-F238E27FC236}">
                  <a16:creationId xmlns:a16="http://schemas.microsoft.com/office/drawing/2014/main" id="{3A8C6CC3-F0EA-440B-8249-8BEA06F962D5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259" name="矩形 258">
              <a:extLst>
                <a:ext uri="{FF2B5EF4-FFF2-40B4-BE49-F238E27FC236}">
                  <a16:creationId xmlns:a16="http://schemas.microsoft.com/office/drawing/2014/main" id="{7784097B-B8BB-48F4-9153-00C17A387C93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矩形 259">
              <a:extLst>
                <a:ext uri="{FF2B5EF4-FFF2-40B4-BE49-F238E27FC236}">
                  <a16:creationId xmlns:a16="http://schemas.microsoft.com/office/drawing/2014/main" id="{70674B20-C8D1-4F83-91EC-18195563BEE2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61" name="矩形 260">
              <a:extLst>
                <a:ext uri="{FF2B5EF4-FFF2-40B4-BE49-F238E27FC236}">
                  <a16:creationId xmlns:a16="http://schemas.microsoft.com/office/drawing/2014/main" id="{A80CE6F0-B042-4966-B65A-ECEDF8B97B39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2" name="矩形 261">
              <a:extLst>
                <a:ext uri="{FF2B5EF4-FFF2-40B4-BE49-F238E27FC236}">
                  <a16:creationId xmlns:a16="http://schemas.microsoft.com/office/drawing/2014/main" id="{4BBEFA4E-554E-4BEB-AD44-D0E111752A60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3" name="矩形 262">
              <a:extLst>
                <a:ext uri="{FF2B5EF4-FFF2-40B4-BE49-F238E27FC236}">
                  <a16:creationId xmlns:a16="http://schemas.microsoft.com/office/drawing/2014/main" id="{8458C014-DFE1-4C64-82BD-B0CE17F06504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4" name="矩形 263">
              <a:extLst>
                <a:ext uri="{FF2B5EF4-FFF2-40B4-BE49-F238E27FC236}">
                  <a16:creationId xmlns:a16="http://schemas.microsoft.com/office/drawing/2014/main" id="{DBB3D8A9-A0D8-4360-9AD8-7D59CDEBF479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5" name="矩形 264">
              <a:extLst>
                <a:ext uri="{FF2B5EF4-FFF2-40B4-BE49-F238E27FC236}">
                  <a16:creationId xmlns:a16="http://schemas.microsoft.com/office/drawing/2014/main" id="{3AFD4945-FFAB-4244-90F1-004043901955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6" name="矩形 265">
              <a:extLst>
                <a:ext uri="{FF2B5EF4-FFF2-40B4-BE49-F238E27FC236}">
                  <a16:creationId xmlns:a16="http://schemas.microsoft.com/office/drawing/2014/main" id="{CC28DFF0-1C1F-4B52-92B5-816D21C5BBAE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7" name="矩形 266">
              <a:extLst>
                <a:ext uri="{FF2B5EF4-FFF2-40B4-BE49-F238E27FC236}">
                  <a16:creationId xmlns:a16="http://schemas.microsoft.com/office/drawing/2014/main" id="{27B50D75-DD54-4E8F-9838-A4A95CFDE47A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8" name="矩形 267">
              <a:extLst>
                <a:ext uri="{FF2B5EF4-FFF2-40B4-BE49-F238E27FC236}">
                  <a16:creationId xmlns:a16="http://schemas.microsoft.com/office/drawing/2014/main" id="{1E6952F4-0869-43D5-A969-CE1DA1779E3F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269" name="矩形 268">
              <a:extLst>
                <a:ext uri="{FF2B5EF4-FFF2-40B4-BE49-F238E27FC236}">
                  <a16:creationId xmlns:a16="http://schemas.microsoft.com/office/drawing/2014/main" id="{724F3641-6BF9-415C-8E37-3D70AA866348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0" name="矩形 269">
              <a:extLst>
                <a:ext uri="{FF2B5EF4-FFF2-40B4-BE49-F238E27FC236}">
                  <a16:creationId xmlns:a16="http://schemas.microsoft.com/office/drawing/2014/main" id="{AAFD8C5B-8EE9-4559-B820-32A87DBEF16E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271" name="矩形 270">
              <a:extLst>
                <a:ext uri="{FF2B5EF4-FFF2-40B4-BE49-F238E27FC236}">
                  <a16:creationId xmlns:a16="http://schemas.microsoft.com/office/drawing/2014/main" id="{054F214D-0F1D-43DB-8506-FE64897490C9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矩形 271">
              <a:extLst>
                <a:ext uri="{FF2B5EF4-FFF2-40B4-BE49-F238E27FC236}">
                  <a16:creationId xmlns:a16="http://schemas.microsoft.com/office/drawing/2014/main" id="{7AA18DA2-E822-4C2C-9B4C-D7FAB5524799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73" name="矩形 272">
              <a:extLst>
                <a:ext uri="{FF2B5EF4-FFF2-40B4-BE49-F238E27FC236}">
                  <a16:creationId xmlns:a16="http://schemas.microsoft.com/office/drawing/2014/main" id="{97BF8D85-F999-4E1D-BEDB-7BABF62C327E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4" name="矩形 273">
              <a:extLst>
                <a:ext uri="{FF2B5EF4-FFF2-40B4-BE49-F238E27FC236}">
                  <a16:creationId xmlns:a16="http://schemas.microsoft.com/office/drawing/2014/main" id="{C15E7600-45DE-4E61-986F-817D717FAD95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5" name="矩形 274">
              <a:extLst>
                <a:ext uri="{FF2B5EF4-FFF2-40B4-BE49-F238E27FC236}">
                  <a16:creationId xmlns:a16="http://schemas.microsoft.com/office/drawing/2014/main" id="{83455A1A-D60C-4CB3-905F-C7E4F87A113D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6" name="矩形 275">
              <a:extLst>
                <a:ext uri="{FF2B5EF4-FFF2-40B4-BE49-F238E27FC236}">
                  <a16:creationId xmlns:a16="http://schemas.microsoft.com/office/drawing/2014/main" id="{E2FFFF3D-734E-4F03-B655-4446FD6999B0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矩形 276">
              <a:extLst>
                <a:ext uri="{FF2B5EF4-FFF2-40B4-BE49-F238E27FC236}">
                  <a16:creationId xmlns:a16="http://schemas.microsoft.com/office/drawing/2014/main" id="{AD5EBA2B-7069-42F3-B98B-68CFE7713C75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278" name="矩形 277">
              <a:extLst>
                <a:ext uri="{FF2B5EF4-FFF2-40B4-BE49-F238E27FC236}">
                  <a16:creationId xmlns:a16="http://schemas.microsoft.com/office/drawing/2014/main" id="{4DB5044E-40DE-48FA-8C4B-37421E06AEB3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79" name="物件 278">
              <a:extLst>
                <a:ext uri="{FF2B5EF4-FFF2-40B4-BE49-F238E27FC236}">
                  <a16:creationId xmlns:a16="http://schemas.microsoft.com/office/drawing/2014/main" id="{68789AB0-26A6-43C0-8476-525F75DCC394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1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0" name="群組 279">
              <a:extLst>
                <a:ext uri="{FF2B5EF4-FFF2-40B4-BE49-F238E27FC236}">
                  <a16:creationId xmlns:a16="http://schemas.microsoft.com/office/drawing/2014/main" id="{41FAC944-80C5-4456-AD4D-954D3438CA48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281" name="矩形 280">
                <a:extLst>
                  <a:ext uri="{FF2B5EF4-FFF2-40B4-BE49-F238E27FC236}">
                    <a16:creationId xmlns:a16="http://schemas.microsoft.com/office/drawing/2014/main" id="{1CED8BA9-A27E-4724-8721-97A5F8D7FFD1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2" name="矩形 281">
                <a:extLst>
                  <a:ext uri="{FF2B5EF4-FFF2-40B4-BE49-F238E27FC236}">
                    <a16:creationId xmlns:a16="http://schemas.microsoft.com/office/drawing/2014/main" id="{65BA637A-21FE-4FD1-B743-5D0CDD9E8307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3" name="矩形 282">
                <a:extLst>
                  <a:ext uri="{FF2B5EF4-FFF2-40B4-BE49-F238E27FC236}">
                    <a16:creationId xmlns:a16="http://schemas.microsoft.com/office/drawing/2014/main" id="{9432F17F-C271-44F0-8A0F-6FD42C831EC2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4" name="矩形 283">
                <a:extLst>
                  <a:ext uri="{FF2B5EF4-FFF2-40B4-BE49-F238E27FC236}">
                    <a16:creationId xmlns:a16="http://schemas.microsoft.com/office/drawing/2014/main" id="{A6E53D82-4612-4ADB-8C9B-E686FAE10CA9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3BB2A6DE-6CD1-4A50-98FE-E3795F8848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09" t="17934" r="51825" b="52382"/>
          <a:stretch/>
        </p:blipFill>
        <p:spPr>
          <a:xfrm rot="21416008" flipH="1">
            <a:off x="2529273" y="3285877"/>
            <a:ext cx="839795" cy="15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961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3BB2A6DE-6CD1-4A50-98FE-E3795F8848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09" t="17934" r="51825" b="52382"/>
          <a:stretch/>
        </p:blipFill>
        <p:spPr>
          <a:xfrm rot="21416008" flipH="1">
            <a:off x="2529273" y="3285877"/>
            <a:ext cx="839795" cy="15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696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4" name="圖片 103">
            <a:extLst>
              <a:ext uri="{FF2B5EF4-FFF2-40B4-BE49-F238E27FC236}">
                <a16:creationId xmlns:a16="http://schemas.microsoft.com/office/drawing/2014/main" id="{624C0ABA-E436-430B-B254-6A729A521A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sp>
        <p:nvSpPr>
          <p:cNvPr id="106" name="矩形 105">
            <a:extLst>
              <a:ext uri="{FF2B5EF4-FFF2-40B4-BE49-F238E27FC236}">
                <a16:creationId xmlns:a16="http://schemas.microsoft.com/office/drawing/2014/main" id="{DEAC9EEE-1428-4193-84E7-B417957EF38D}"/>
              </a:ext>
            </a:extLst>
          </p:cNvPr>
          <p:cNvSpPr/>
          <p:nvPr/>
        </p:nvSpPr>
        <p:spPr>
          <a:xfrm>
            <a:off x="5638532" y="5254571"/>
            <a:ext cx="3975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貼上  </a:t>
            </a:r>
            <a:r>
              <a:rPr lang="en-US" altLang="zh-TW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Ctrl + V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8240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群組 110">
            <a:extLst>
              <a:ext uri="{FF2B5EF4-FFF2-40B4-BE49-F238E27FC236}">
                <a16:creationId xmlns:a16="http://schemas.microsoft.com/office/drawing/2014/main" id="{DD21DE9D-71DF-4BD9-9546-38BC1840F1C8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A7F52A9D-CFAB-4A2C-9032-89564DC98970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8E23FD29-EA7C-4E37-AF22-E17CCAED0A75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906E3580-FF25-484B-9A06-87671BAAAAF7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C0AA4686-D2F0-41B5-A5C6-3CC412A7CB78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D863FF96-81EA-4AD7-9595-FDC4106C1F42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C30AA823-2E1C-4CFF-AD09-42FF8395A35F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A16FDFB3-4C61-48D2-8EA8-1FA5CAE98413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B24DFC5C-51F4-432F-AFDB-62DFB44F78E1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06E22EC3-D2B7-40BA-9DB4-92664D3C1251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71204846-7994-4474-AE06-94C4A2E0D84D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27430335-846A-40CC-A9E7-81A0FA8F7846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57E3D9D8-E56A-4927-835B-507B9D045335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0C07B8B2-4231-45FA-A287-497A6EF6504D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AA0365A3-CA09-4110-B0A6-01B2501FBFE9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907901FA-6BB2-4175-8DA1-9112CBCD64F5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149AEBA3-404A-4894-9CE8-328D916D1E93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1C81ACC2-D279-4354-93D6-1E57CDB6225B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0A4185F2-180D-4799-8296-FDAD89340A2B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A0415FB4-756F-4E7B-B13C-C94582E19A6D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18CBE994-73CE-4A2C-AB34-7151194A7925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1EA49379-A3BB-4DB6-AA99-DF01CC1753B8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B4A7173D-AC00-4AD8-8CB1-0A334F09FB0A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5D478A54-8D02-4853-867F-39A2D36F3F80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1231104D-B4D5-4F52-9584-E6A4B8171D14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BFD094C4-DCD4-4FF3-8FB3-1EB858E091A7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96699845-BACD-4575-8EEB-29877BC0F91D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CF850F70-A2BD-4374-B200-F2C40253064B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50F4E8A9-EE10-4FEF-949D-2D4D632DCFFE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B39B74B6-7D30-4C0C-B839-E8E537478BCD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0402E641-25B7-4AEC-9810-B862C538B573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4D540A88-34CE-4E37-AB4B-415BB51FC4DC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6CB6D4C6-B1FB-4911-B549-57F9D48B963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0CFE66E0-649A-418D-9D18-B17DF484D4EB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9E7D1C1A-95AC-412C-A787-9A1C9A6DCC63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18EFB862-D694-41DB-87AE-DE03AB0DA88F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93A7D2FF-4B3C-492F-B40D-D22CABE234F6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96906EE1-03A2-4BE0-9418-46FD181F1109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id="{73A07216-D24A-4471-BD9D-1D5200D56FA3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F8A129C3-A714-4BCB-A88E-B953D5932D6B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84830E25-5DC6-4CDE-951F-83C752CE0B1B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52" name="矩形 151">
              <a:extLst>
                <a:ext uri="{FF2B5EF4-FFF2-40B4-BE49-F238E27FC236}">
                  <a16:creationId xmlns:a16="http://schemas.microsoft.com/office/drawing/2014/main" id="{ADA346E0-2D52-4935-A8CE-2B457DCB9069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53" name="矩形 152">
              <a:extLst>
                <a:ext uri="{FF2B5EF4-FFF2-40B4-BE49-F238E27FC236}">
                  <a16:creationId xmlns:a16="http://schemas.microsoft.com/office/drawing/2014/main" id="{B246EABA-2949-4A54-9C5C-89CBD9AF4C89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54" name="群組 153">
              <a:extLst>
                <a:ext uri="{FF2B5EF4-FFF2-40B4-BE49-F238E27FC236}">
                  <a16:creationId xmlns:a16="http://schemas.microsoft.com/office/drawing/2014/main" id="{A76E69A6-52EA-426D-AD53-20D4E79C6D1D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197" name="矩形 196">
                <a:extLst>
                  <a:ext uri="{FF2B5EF4-FFF2-40B4-BE49-F238E27FC236}">
                    <a16:creationId xmlns:a16="http://schemas.microsoft.com/office/drawing/2014/main" id="{3BB1037F-09C4-4E2D-984F-0296C3B6E46F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矩形 197">
                <a:extLst>
                  <a:ext uri="{FF2B5EF4-FFF2-40B4-BE49-F238E27FC236}">
                    <a16:creationId xmlns:a16="http://schemas.microsoft.com/office/drawing/2014/main" id="{A1D97A00-2D0B-4F3F-9C5D-FFFE63C21C78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矩形 198">
                <a:extLst>
                  <a:ext uri="{FF2B5EF4-FFF2-40B4-BE49-F238E27FC236}">
                    <a16:creationId xmlns:a16="http://schemas.microsoft.com/office/drawing/2014/main" id="{4357D216-A685-4F4E-8DB9-F38760ED3554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矩形 199">
                <a:extLst>
                  <a:ext uri="{FF2B5EF4-FFF2-40B4-BE49-F238E27FC236}">
                    <a16:creationId xmlns:a16="http://schemas.microsoft.com/office/drawing/2014/main" id="{D061EA1A-2F06-4A73-AC9E-45D175EE05E6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矩形 200">
                <a:extLst>
                  <a:ext uri="{FF2B5EF4-FFF2-40B4-BE49-F238E27FC236}">
                    <a16:creationId xmlns:a16="http://schemas.microsoft.com/office/drawing/2014/main" id="{BE6A484B-0653-4F34-9817-D0D39048E6A6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矩形 201">
                <a:extLst>
                  <a:ext uri="{FF2B5EF4-FFF2-40B4-BE49-F238E27FC236}">
                    <a16:creationId xmlns:a16="http://schemas.microsoft.com/office/drawing/2014/main" id="{4F66BD5A-0665-4D71-BD19-AF36C1D0F007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5" name="群組 154">
              <a:extLst>
                <a:ext uri="{FF2B5EF4-FFF2-40B4-BE49-F238E27FC236}">
                  <a16:creationId xmlns:a16="http://schemas.microsoft.com/office/drawing/2014/main" id="{AB65CFC8-6336-4DC3-8D95-2CCCD241F661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193" name="矩形 192">
                <a:extLst>
                  <a:ext uri="{FF2B5EF4-FFF2-40B4-BE49-F238E27FC236}">
                    <a16:creationId xmlns:a16="http://schemas.microsoft.com/office/drawing/2014/main" id="{F1F35C4A-6D1D-4CE5-B9E9-B4832B409927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94" name="矩形 193">
                <a:extLst>
                  <a:ext uri="{FF2B5EF4-FFF2-40B4-BE49-F238E27FC236}">
                    <a16:creationId xmlns:a16="http://schemas.microsoft.com/office/drawing/2014/main" id="{CD7648AC-45EA-4C3C-91A4-53F195FA89D4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矩形 194">
                <a:extLst>
                  <a:ext uri="{FF2B5EF4-FFF2-40B4-BE49-F238E27FC236}">
                    <a16:creationId xmlns:a16="http://schemas.microsoft.com/office/drawing/2014/main" id="{A45FA3C8-561D-4CC8-8119-72F00D1A39E4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矩形 195">
                <a:extLst>
                  <a:ext uri="{FF2B5EF4-FFF2-40B4-BE49-F238E27FC236}">
                    <a16:creationId xmlns:a16="http://schemas.microsoft.com/office/drawing/2014/main" id="{D2125D3D-9BBF-41BC-9186-E0229EF61551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56" name="矩形 155">
              <a:extLst>
                <a:ext uri="{FF2B5EF4-FFF2-40B4-BE49-F238E27FC236}">
                  <a16:creationId xmlns:a16="http://schemas.microsoft.com/office/drawing/2014/main" id="{8823BCB4-B2F6-40B6-BDDA-239B01CC3452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A6B31CB5-FDA5-4CBC-88E7-18612609FD9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>
              <a:extLst>
                <a:ext uri="{FF2B5EF4-FFF2-40B4-BE49-F238E27FC236}">
                  <a16:creationId xmlns:a16="http://schemas.microsoft.com/office/drawing/2014/main" id="{F54856CA-BE72-4DFE-B09C-A73698EADD44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7D5EB09F-59B1-44C2-A893-ECA596DF471C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>
              <a:extLst>
                <a:ext uri="{FF2B5EF4-FFF2-40B4-BE49-F238E27FC236}">
                  <a16:creationId xmlns:a16="http://schemas.microsoft.com/office/drawing/2014/main" id="{CA22D3DC-1791-4413-81BB-BCC02BE3D9C8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>
              <a:extLst>
                <a:ext uri="{FF2B5EF4-FFF2-40B4-BE49-F238E27FC236}">
                  <a16:creationId xmlns:a16="http://schemas.microsoft.com/office/drawing/2014/main" id="{BF04A877-885C-4E8D-8F6C-794E796AA794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>
              <a:extLst>
                <a:ext uri="{FF2B5EF4-FFF2-40B4-BE49-F238E27FC236}">
                  <a16:creationId xmlns:a16="http://schemas.microsoft.com/office/drawing/2014/main" id="{5D44DF61-D750-42F9-A1B0-C9A9D6AC4B0C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87A3B5EF-3342-4995-9779-2361B318308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>
              <a:extLst>
                <a:ext uri="{FF2B5EF4-FFF2-40B4-BE49-F238E27FC236}">
                  <a16:creationId xmlns:a16="http://schemas.microsoft.com/office/drawing/2014/main" id="{3978446D-3FD2-4250-8FEA-205826729ED5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>
              <a:extLst>
                <a:ext uri="{FF2B5EF4-FFF2-40B4-BE49-F238E27FC236}">
                  <a16:creationId xmlns:a16="http://schemas.microsoft.com/office/drawing/2014/main" id="{65D48E07-796E-4F8C-AC64-5898987CE643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4B905C89-DFFB-4C71-8BEB-3CD701B301AA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9CF255EC-2482-461B-B535-B7CE08876DAD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>
              <a:extLst>
                <a:ext uri="{FF2B5EF4-FFF2-40B4-BE49-F238E27FC236}">
                  <a16:creationId xmlns:a16="http://schemas.microsoft.com/office/drawing/2014/main" id="{FD1D72AE-5E4F-4DE2-B437-3D08C5273569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69" name="矩形 168">
              <a:extLst>
                <a:ext uri="{FF2B5EF4-FFF2-40B4-BE49-F238E27FC236}">
                  <a16:creationId xmlns:a16="http://schemas.microsoft.com/office/drawing/2014/main" id="{DC75ACCC-A06D-45B9-BD2D-E7AB1564EECF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>
              <a:extLst>
                <a:ext uri="{FF2B5EF4-FFF2-40B4-BE49-F238E27FC236}">
                  <a16:creationId xmlns:a16="http://schemas.microsoft.com/office/drawing/2014/main" id="{2C63FE2D-2DB9-4038-995C-DA0DAA3AD6C1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>
              <a:extLst>
                <a:ext uri="{FF2B5EF4-FFF2-40B4-BE49-F238E27FC236}">
                  <a16:creationId xmlns:a16="http://schemas.microsoft.com/office/drawing/2014/main" id="{FDED6D1F-E4BE-4B6C-B99F-AB99233C9174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>
              <a:extLst>
                <a:ext uri="{FF2B5EF4-FFF2-40B4-BE49-F238E27FC236}">
                  <a16:creationId xmlns:a16="http://schemas.microsoft.com/office/drawing/2014/main" id="{E077E408-88BB-4EEC-9949-B83328996F46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>
              <a:extLst>
                <a:ext uri="{FF2B5EF4-FFF2-40B4-BE49-F238E27FC236}">
                  <a16:creationId xmlns:a16="http://schemas.microsoft.com/office/drawing/2014/main" id="{4F04B819-A9D3-4D55-93A1-6D855BB7718D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>
              <a:extLst>
                <a:ext uri="{FF2B5EF4-FFF2-40B4-BE49-F238E27FC236}">
                  <a16:creationId xmlns:a16="http://schemas.microsoft.com/office/drawing/2014/main" id="{CF202B31-6188-4827-BC4E-38A042141E1B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>
              <a:extLst>
                <a:ext uri="{FF2B5EF4-FFF2-40B4-BE49-F238E27FC236}">
                  <a16:creationId xmlns:a16="http://schemas.microsoft.com/office/drawing/2014/main" id="{C3068B21-98E2-45FD-B7B8-D2A271A75D29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>
              <a:extLst>
                <a:ext uri="{FF2B5EF4-FFF2-40B4-BE49-F238E27FC236}">
                  <a16:creationId xmlns:a16="http://schemas.microsoft.com/office/drawing/2014/main" id="{A386E9EE-4233-4808-B8AE-7EA0A44EB1B0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177" name="矩形 176">
              <a:extLst>
                <a:ext uri="{FF2B5EF4-FFF2-40B4-BE49-F238E27FC236}">
                  <a16:creationId xmlns:a16="http://schemas.microsoft.com/office/drawing/2014/main" id="{0F0999D8-9F90-4E07-A4A5-C92126F9421B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>
              <a:extLst>
                <a:ext uri="{FF2B5EF4-FFF2-40B4-BE49-F238E27FC236}">
                  <a16:creationId xmlns:a16="http://schemas.microsoft.com/office/drawing/2014/main" id="{DFA02CCD-B6F9-42DF-99E6-113E7CC05838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179" name="矩形 178">
              <a:extLst>
                <a:ext uri="{FF2B5EF4-FFF2-40B4-BE49-F238E27FC236}">
                  <a16:creationId xmlns:a16="http://schemas.microsoft.com/office/drawing/2014/main" id="{F5587DC6-1B2D-44E0-9237-9E7B76EFE919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>
              <a:extLst>
                <a:ext uri="{FF2B5EF4-FFF2-40B4-BE49-F238E27FC236}">
                  <a16:creationId xmlns:a16="http://schemas.microsoft.com/office/drawing/2014/main" id="{C01F92FD-8DEC-4510-94C6-F3AE7FD42440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81" name="矩形 180">
              <a:extLst>
                <a:ext uri="{FF2B5EF4-FFF2-40B4-BE49-F238E27FC236}">
                  <a16:creationId xmlns:a16="http://schemas.microsoft.com/office/drawing/2014/main" id="{02523CC9-F76C-4AB9-B496-00443A3C34F2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2" name="矩形 181">
              <a:extLst>
                <a:ext uri="{FF2B5EF4-FFF2-40B4-BE49-F238E27FC236}">
                  <a16:creationId xmlns:a16="http://schemas.microsoft.com/office/drawing/2014/main" id="{24915EE5-CF50-492C-8AA8-8671771B8C2B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3" name="矩形 182">
              <a:extLst>
                <a:ext uri="{FF2B5EF4-FFF2-40B4-BE49-F238E27FC236}">
                  <a16:creationId xmlns:a16="http://schemas.microsoft.com/office/drawing/2014/main" id="{D80FC1A0-BC44-447A-A156-E6C6F0764763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>
              <a:extLst>
                <a:ext uri="{FF2B5EF4-FFF2-40B4-BE49-F238E27FC236}">
                  <a16:creationId xmlns:a16="http://schemas.microsoft.com/office/drawing/2014/main" id="{C9B63CBB-D385-4028-AB8F-2A8F6F3E53A0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>
              <a:extLst>
                <a:ext uri="{FF2B5EF4-FFF2-40B4-BE49-F238E27FC236}">
                  <a16:creationId xmlns:a16="http://schemas.microsoft.com/office/drawing/2014/main" id="{D3C14D35-E323-4194-AFB9-3DF534D1B566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86" name="矩形 185">
              <a:extLst>
                <a:ext uri="{FF2B5EF4-FFF2-40B4-BE49-F238E27FC236}">
                  <a16:creationId xmlns:a16="http://schemas.microsoft.com/office/drawing/2014/main" id="{D30BD06F-C900-46DE-B2EA-1457E2AFB49A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87" name="物件 186">
              <a:extLst>
                <a:ext uri="{FF2B5EF4-FFF2-40B4-BE49-F238E27FC236}">
                  <a16:creationId xmlns:a16="http://schemas.microsoft.com/office/drawing/2014/main" id="{6D9504CB-C4A4-403E-BEF3-9AB34440F3D0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87" name="物件 186">
                          <a:extLst>
                            <a:ext uri="{FF2B5EF4-FFF2-40B4-BE49-F238E27FC236}">
                              <a16:creationId xmlns:a16="http://schemas.microsoft.com/office/drawing/2014/main" id="{6D9504CB-C4A4-403E-BEF3-9AB34440F3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8" name="群組 187">
              <a:extLst>
                <a:ext uri="{FF2B5EF4-FFF2-40B4-BE49-F238E27FC236}">
                  <a16:creationId xmlns:a16="http://schemas.microsoft.com/office/drawing/2014/main" id="{55179484-44E7-414F-A3AC-E582D7A486DD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189" name="矩形 188">
                <a:extLst>
                  <a:ext uri="{FF2B5EF4-FFF2-40B4-BE49-F238E27FC236}">
                    <a16:creationId xmlns:a16="http://schemas.microsoft.com/office/drawing/2014/main" id="{B321E887-AA4E-454C-8B32-F339145C0558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0" name="矩形 189">
                <a:extLst>
                  <a:ext uri="{FF2B5EF4-FFF2-40B4-BE49-F238E27FC236}">
                    <a16:creationId xmlns:a16="http://schemas.microsoft.com/office/drawing/2014/main" id="{C1BF1FDB-E4D0-4EEB-B303-C1AD855DB967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1" name="矩形 190">
                <a:extLst>
                  <a:ext uri="{FF2B5EF4-FFF2-40B4-BE49-F238E27FC236}">
                    <a16:creationId xmlns:a16="http://schemas.microsoft.com/office/drawing/2014/main" id="{C35E534D-0966-42B8-AC7B-E60AB1F1341B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2" name="矩形 191">
                <a:extLst>
                  <a:ext uri="{FF2B5EF4-FFF2-40B4-BE49-F238E27FC236}">
                    <a16:creationId xmlns:a16="http://schemas.microsoft.com/office/drawing/2014/main" id="{E21E8F3D-C0BF-400B-8196-9C80CDC1DE36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586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0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12" name="圖片 111">
            <a:extLst>
              <a:ext uri="{FF2B5EF4-FFF2-40B4-BE49-F238E27FC236}">
                <a16:creationId xmlns:a16="http://schemas.microsoft.com/office/drawing/2014/main" id="{9A841C30-41F3-4434-AF41-682207AB15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825" y="3014400"/>
            <a:ext cx="4211028" cy="4196714"/>
          </a:xfrm>
          <a:prstGeom prst="rect">
            <a:avLst/>
          </a:prstGeom>
        </p:spPr>
      </p:pic>
      <p:pic>
        <p:nvPicPr>
          <p:cNvPr id="113" name="圖片 112">
            <a:extLst>
              <a:ext uri="{FF2B5EF4-FFF2-40B4-BE49-F238E27FC236}">
                <a16:creationId xmlns:a16="http://schemas.microsoft.com/office/drawing/2014/main" id="{89586590-9276-416F-A315-FF61143FEC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338" y="3111992"/>
            <a:ext cx="610520" cy="239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62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FD5D451E-4BDD-4F1F-8DB2-9B35CE390677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A64BA94C-ED1C-42C5-9CD1-C1FDD9550793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2ED6D0-8D28-4FB6-BC63-1B3094C675D4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DAF6EB8-3B31-4C65-8DF1-8716792A04EA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3577611-F7B3-4D18-81C5-6AAFE49EB97E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62FEFE5-07A5-491B-99CD-BAB78753ACC9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03BB505-96A4-4310-A64A-A6C1508BA145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8DACD30-CF61-452B-BC16-889A36ADFE68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DADA915-C253-4B3B-A346-6DB24EB8D12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0404A81-F2A8-4957-A5A7-C23EDE765A83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BF1EBD9-C146-42E4-A53E-C94E5F00F9EC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65E0EBB-9663-49E9-9871-B64A757D44B8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2734112-689A-477C-B811-1696AF472268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92C4614-481A-4AA6-A6D7-8D13FF2B86DF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20EBB3-CF1D-4945-B4DF-F027F56C148F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7FD5DCF-5D97-4A30-92A9-F4061EC7B1A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6A846C9-EB93-4650-B446-B143E329228A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E16D8A50-C6BD-4678-81B4-6E86D1D76730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0EEA570-F0B8-4738-83CB-EA49A0650F93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F0FE5836-6634-4BA8-95EB-669861DEFA99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B54980-7CCD-431E-A764-D6A8BB77EA29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59F0625-055B-422A-A5B8-15EE81F3FB75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FBF7AFA-5504-4E12-9318-13E197A7F4AF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84B2682-53CD-4724-BB59-D915049A22E9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DB13D43-E2F4-4B22-A27F-F4F9CDE36D97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C561B9C-0832-47D5-BF19-A4975899CD54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5A32661-CA44-41DF-92F4-5D5605ACEC29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6F100CB-BD17-44D4-8390-C6165AFA457A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2DCE5B60-BD52-4BE6-9797-3CB09AB0419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A66FB84-5E9E-4028-A4E0-F04E2017E3B9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C646838-5144-4302-976A-C170A4294A2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573BFE2-A78E-4E82-9AFC-7422E85DB90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63A9E71-63A5-407F-B458-0634D2ED727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DB34D8C-FF3D-432C-B72A-435CB25D58D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153C088-444F-43EA-8447-CBFACD5FECF4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DD9D49E-6EBB-4F23-BFAA-F9DAC8E32781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CA3ABCE-2422-4665-96CF-F4C64F225E2B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7A342C8-F841-4F86-9670-833B5E7D4217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C9D5BE3-3DFE-40D1-B0A5-B40A3D9FB0DC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D88F664-5C73-45E6-8598-8525542C0BFA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1F2ABD6-D346-4304-9388-656A881FBFF6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4F40F69-DF76-4397-A456-F5CA94997FE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43FA18E-C635-4C55-8C96-166D5E48C303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FD596C14-F581-4AFB-9143-A081ED1174CF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6F4D0368-C84E-4A07-8D62-4FC88B515FD0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90B63C6F-F646-4F82-A57D-8E57B828B7C3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BBAA23EF-2AAE-4F80-9353-F719467C0C73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16F76E8E-CBCD-401D-AC7A-D5C055BCE36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4B63ACA1-984D-4EA0-BF85-FE3DFB7D8598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37A7B4D8-26C2-483B-8A9E-858DE0B15ED5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CDC2122D-0B2F-4EE2-B1B8-7AF1739C123D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2FCAEAE4-ED9F-44FD-B1CE-33FCBA268898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81F35A97-66F1-459F-8C4C-A2C0635453BA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E110EC9E-BDC6-4FB5-81A6-0F8AF4437DFA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434E69F3-F80A-4EE2-80C3-F7FED01C1862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D86CD63-C884-412E-96A3-90DDAAE90199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8E9FE8B-FAD3-455C-BC36-8681C0CFC5D2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B9C31E5-14AF-4A22-B769-581D3CE8385B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F5530BD-ED7E-4AB0-8D33-50697F3D568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66E18CA6-B5DA-4D32-98AC-DDB8A1B4338A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E01AD80-7626-4B86-885F-06D50246B8B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385A22E-2B58-4469-B621-68F25EE30300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891D03-4575-4C19-A24E-CD99414B5144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08C5283-2EBF-4846-AB80-FF9FF4BC92A8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51F238-C885-45A1-9FE2-69186AF31AC6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A509080-4135-49A9-BB42-21585E0ECD0D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9F62DC6-DA02-4CDF-8D95-CBE3B853DC3F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7819EDC-7597-4CFC-9239-E32D8F3D31D7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891E196C-932E-48D0-A741-9AED29E1B6D5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0975649-1292-45EF-8281-5C891C2B8AE3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42EE7D71-8D25-46AB-AA47-D09F14084108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A7EFE65-AA68-4891-BBE8-69722C814663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BFF688A-22BA-4C32-99E4-9B088A7721E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712A2EB-DB75-48EE-BF18-29C4249260A8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9BEAE895-3430-447B-8344-AAA40B4259C5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066FED1D-C17D-4643-97FE-F63F5FFFE149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819CE204-418B-4E1B-90C9-488E367A6EC9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47FAC02-74D1-47DC-B6B3-71B7EDCE482D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76B12EB-2F39-4B26-9B6A-61129DC5D012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5DC9A6DA-5914-42D3-9012-EE0365446C06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DA702A8D-D398-46F5-97A1-58193F0D80DD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E1EC7679-7275-461B-BAD6-1E0186A48888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8087E499-C61F-4C86-A41B-4B61B2E0463A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698C699-9245-4FD4-B81B-55260A69E75E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3FA4568-2170-4135-B89D-6F490F50EB2F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CA96BC94-AF67-4A31-BB6C-3EC9ED331FEC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7" name="物件 86">
              <a:extLst>
                <a:ext uri="{FF2B5EF4-FFF2-40B4-BE49-F238E27FC236}">
                  <a16:creationId xmlns:a16="http://schemas.microsoft.com/office/drawing/2014/main" id="{21DD6271-A336-429B-9154-884C954E14E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9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7" name="物件 86">
                          <a:extLst>
                            <a:ext uri="{FF2B5EF4-FFF2-40B4-BE49-F238E27FC236}">
                              <a16:creationId xmlns:a16="http://schemas.microsoft.com/office/drawing/2014/main" id="{21DD6271-A336-429B-9154-884C954E14E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3102574D-AA64-49A0-9B27-9EB81271981F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id="{7B9E644A-3E76-4FD6-A1F4-85368DE3DC86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0BC9C8C-0220-443A-9025-B5A5A75BF82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201DD8AA-036F-429D-A2F9-358AC1BA4226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17C7D83C-C64C-405E-BA28-638DDAF3ED24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12" name="圖片 111">
            <a:extLst>
              <a:ext uri="{FF2B5EF4-FFF2-40B4-BE49-F238E27FC236}">
                <a16:creationId xmlns:a16="http://schemas.microsoft.com/office/drawing/2014/main" id="{9A841C30-41F3-4434-AF41-682207AB15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216" y="2991658"/>
            <a:ext cx="5061286" cy="4196714"/>
          </a:xfrm>
          <a:prstGeom prst="rect">
            <a:avLst/>
          </a:prstGeom>
        </p:spPr>
      </p:pic>
      <p:pic>
        <p:nvPicPr>
          <p:cNvPr id="113" name="圖片 112">
            <a:extLst>
              <a:ext uri="{FF2B5EF4-FFF2-40B4-BE49-F238E27FC236}">
                <a16:creationId xmlns:a16="http://schemas.microsoft.com/office/drawing/2014/main" id="{89586590-9276-416F-A315-FF61143FEC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249" y="3108695"/>
            <a:ext cx="733791" cy="239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204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群組 375">
            <a:extLst>
              <a:ext uri="{FF2B5EF4-FFF2-40B4-BE49-F238E27FC236}">
                <a16:creationId xmlns:a16="http://schemas.microsoft.com/office/drawing/2014/main" id="{7FE8E76C-259A-4D00-9408-71BF935D1530}"/>
              </a:ext>
            </a:extLst>
          </p:cNvPr>
          <p:cNvGrpSpPr/>
          <p:nvPr/>
        </p:nvGrpSpPr>
        <p:grpSpPr>
          <a:xfrm>
            <a:off x="254730" y="325420"/>
            <a:ext cx="11682539" cy="4257629"/>
            <a:chOff x="413789" y="1000123"/>
            <a:chExt cx="11682539" cy="4257629"/>
          </a:xfrm>
        </p:grpSpPr>
        <p:sp>
          <p:nvSpPr>
            <p:cNvPr id="377" name="矩形 376">
              <a:extLst>
                <a:ext uri="{FF2B5EF4-FFF2-40B4-BE49-F238E27FC236}">
                  <a16:creationId xmlns:a16="http://schemas.microsoft.com/office/drawing/2014/main" id="{60EAAF8F-7EB6-4085-925C-3BBC2C781D7C}"/>
                </a:ext>
              </a:extLst>
            </p:cNvPr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78" name="矩形 377">
              <a:extLst>
                <a:ext uri="{FF2B5EF4-FFF2-40B4-BE49-F238E27FC236}">
                  <a16:creationId xmlns:a16="http://schemas.microsoft.com/office/drawing/2014/main" id="{69AF6DD9-D5F7-42D7-B9ED-25B3B4569AEE}"/>
                </a:ext>
              </a:extLst>
            </p:cNvPr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79" name="矩形 378">
              <a:extLst>
                <a:ext uri="{FF2B5EF4-FFF2-40B4-BE49-F238E27FC236}">
                  <a16:creationId xmlns:a16="http://schemas.microsoft.com/office/drawing/2014/main" id="{2B8A43EF-6332-46E7-829B-03E9878361DF}"/>
                </a:ext>
              </a:extLst>
            </p:cNvPr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0" name="矩形 379">
              <a:extLst>
                <a:ext uri="{FF2B5EF4-FFF2-40B4-BE49-F238E27FC236}">
                  <a16:creationId xmlns:a16="http://schemas.microsoft.com/office/drawing/2014/main" id="{CE68CF4F-A2B0-482D-BA63-23B96F4130D9}"/>
                </a:ext>
              </a:extLst>
            </p:cNvPr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1" name="矩形 380">
              <a:extLst>
                <a:ext uri="{FF2B5EF4-FFF2-40B4-BE49-F238E27FC236}">
                  <a16:creationId xmlns:a16="http://schemas.microsoft.com/office/drawing/2014/main" id="{EB523BFF-A9FC-499B-9D03-3BE261B80163}"/>
                </a:ext>
              </a:extLst>
            </p:cNvPr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2" name="矩形 381">
              <a:extLst>
                <a:ext uri="{FF2B5EF4-FFF2-40B4-BE49-F238E27FC236}">
                  <a16:creationId xmlns:a16="http://schemas.microsoft.com/office/drawing/2014/main" id="{A19AD96B-8540-440F-AA1F-F18E43BCEB9E}"/>
                </a:ext>
              </a:extLst>
            </p:cNvPr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3" name="矩形 382">
              <a:extLst>
                <a:ext uri="{FF2B5EF4-FFF2-40B4-BE49-F238E27FC236}">
                  <a16:creationId xmlns:a16="http://schemas.microsoft.com/office/drawing/2014/main" id="{71FCA761-8E91-461D-99F5-C51715157F72}"/>
                </a:ext>
              </a:extLst>
            </p:cNvPr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4" name="矩形 383">
              <a:extLst>
                <a:ext uri="{FF2B5EF4-FFF2-40B4-BE49-F238E27FC236}">
                  <a16:creationId xmlns:a16="http://schemas.microsoft.com/office/drawing/2014/main" id="{556DDD79-980D-4F06-9970-42D1D5635D94}"/>
                </a:ext>
              </a:extLst>
            </p:cNvPr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85" name="矩形 384">
              <a:extLst>
                <a:ext uri="{FF2B5EF4-FFF2-40B4-BE49-F238E27FC236}">
                  <a16:creationId xmlns:a16="http://schemas.microsoft.com/office/drawing/2014/main" id="{A673E2BA-A402-4410-A961-71CAB0295969}"/>
                </a:ext>
              </a:extLst>
            </p:cNvPr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6" name="矩形 385">
              <a:extLst>
                <a:ext uri="{FF2B5EF4-FFF2-40B4-BE49-F238E27FC236}">
                  <a16:creationId xmlns:a16="http://schemas.microsoft.com/office/drawing/2014/main" id="{C29D7CD5-BCAE-4B0D-81F6-40556325047A}"/>
                </a:ext>
              </a:extLst>
            </p:cNvPr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7" name="矩形 386">
              <a:extLst>
                <a:ext uri="{FF2B5EF4-FFF2-40B4-BE49-F238E27FC236}">
                  <a16:creationId xmlns:a16="http://schemas.microsoft.com/office/drawing/2014/main" id="{ED5E9A0C-D7AB-483D-84A7-204E7878D9FD}"/>
                </a:ext>
              </a:extLst>
            </p:cNvPr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8" name="矩形 387">
              <a:extLst>
                <a:ext uri="{FF2B5EF4-FFF2-40B4-BE49-F238E27FC236}">
                  <a16:creationId xmlns:a16="http://schemas.microsoft.com/office/drawing/2014/main" id="{3E17F69E-B338-4307-B454-9715860CC78B}"/>
                </a:ext>
              </a:extLst>
            </p:cNvPr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9" name="矩形 388">
              <a:extLst>
                <a:ext uri="{FF2B5EF4-FFF2-40B4-BE49-F238E27FC236}">
                  <a16:creationId xmlns:a16="http://schemas.microsoft.com/office/drawing/2014/main" id="{40E1B7E5-AF0B-4413-A7C9-FC232B78BD19}"/>
                </a:ext>
              </a:extLst>
            </p:cNvPr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0" name="矩形 389">
              <a:extLst>
                <a:ext uri="{FF2B5EF4-FFF2-40B4-BE49-F238E27FC236}">
                  <a16:creationId xmlns:a16="http://schemas.microsoft.com/office/drawing/2014/main" id="{C87B3C87-2CE4-4DF0-BF35-C86F21B3E432}"/>
                </a:ext>
              </a:extLst>
            </p:cNvPr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91" name="矩形 390">
              <a:extLst>
                <a:ext uri="{FF2B5EF4-FFF2-40B4-BE49-F238E27FC236}">
                  <a16:creationId xmlns:a16="http://schemas.microsoft.com/office/drawing/2014/main" id="{7DB5AE7F-491D-4F25-96CB-2BADA1A2E623}"/>
                </a:ext>
              </a:extLst>
            </p:cNvPr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2" name="矩形 391">
              <a:extLst>
                <a:ext uri="{FF2B5EF4-FFF2-40B4-BE49-F238E27FC236}">
                  <a16:creationId xmlns:a16="http://schemas.microsoft.com/office/drawing/2014/main" id="{E53387C1-36A0-4DDC-8C61-8B419DDFF213}"/>
                </a:ext>
              </a:extLst>
            </p:cNvPr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93" name="矩形 392">
              <a:extLst>
                <a:ext uri="{FF2B5EF4-FFF2-40B4-BE49-F238E27FC236}">
                  <a16:creationId xmlns:a16="http://schemas.microsoft.com/office/drawing/2014/main" id="{A879C1C7-BD9E-4CD4-AE3E-C735B9249C9A}"/>
                </a:ext>
              </a:extLst>
            </p:cNvPr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94" name="矩形 393">
              <a:extLst>
                <a:ext uri="{FF2B5EF4-FFF2-40B4-BE49-F238E27FC236}">
                  <a16:creationId xmlns:a16="http://schemas.microsoft.com/office/drawing/2014/main" id="{302C2103-93DE-400F-B46D-C8032E7F30AD}"/>
                </a:ext>
              </a:extLst>
            </p:cNvPr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95" name="矩形 394">
              <a:extLst>
                <a:ext uri="{FF2B5EF4-FFF2-40B4-BE49-F238E27FC236}">
                  <a16:creationId xmlns:a16="http://schemas.microsoft.com/office/drawing/2014/main" id="{01F702F6-D6E1-4907-A6B8-85EC81E8B4CF}"/>
                </a:ext>
              </a:extLst>
            </p:cNvPr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6" name="矩形 395">
              <a:extLst>
                <a:ext uri="{FF2B5EF4-FFF2-40B4-BE49-F238E27FC236}">
                  <a16:creationId xmlns:a16="http://schemas.microsoft.com/office/drawing/2014/main" id="{82D7E841-D5AA-4211-8F79-3AE69710748D}"/>
                </a:ext>
              </a:extLst>
            </p:cNvPr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7" name="矩形 396">
              <a:extLst>
                <a:ext uri="{FF2B5EF4-FFF2-40B4-BE49-F238E27FC236}">
                  <a16:creationId xmlns:a16="http://schemas.microsoft.com/office/drawing/2014/main" id="{B9892980-E114-4430-AE48-75A7048E71AE}"/>
                </a:ext>
              </a:extLst>
            </p:cNvPr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8" name="矩形 397">
              <a:extLst>
                <a:ext uri="{FF2B5EF4-FFF2-40B4-BE49-F238E27FC236}">
                  <a16:creationId xmlns:a16="http://schemas.microsoft.com/office/drawing/2014/main" id="{94700DF4-9A92-4AB7-8DDB-C0B080D2F88D}"/>
                </a:ext>
              </a:extLst>
            </p:cNvPr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9" name="矩形 398">
              <a:extLst>
                <a:ext uri="{FF2B5EF4-FFF2-40B4-BE49-F238E27FC236}">
                  <a16:creationId xmlns:a16="http://schemas.microsoft.com/office/drawing/2014/main" id="{5F346084-367F-4D24-980F-13F16619A9EF}"/>
                </a:ext>
              </a:extLst>
            </p:cNvPr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0" name="矩形 399">
              <a:extLst>
                <a:ext uri="{FF2B5EF4-FFF2-40B4-BE49-F238E27FC236}">
                  <a16:creationId xmlns:a16="http://schemas.microsoft.com/office/drawing/2014/main" id="{24256BF7-1188-4E53-9480-ADFBFAF7093E}"/>
                </a:ext>
              </a:extLst>
            </p:cNvPr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1" name="矩形 400">
              <a:extLst>
                <a:ext uri="{FF2B5EF4-FFF2-40B4-BE49-F238E27FC236}">
                  <a16:creationId xmlns:a16="http://schemas.microsoft.com/office/drawing/2014/main" id="{23997AA3-A6A8-4ECE-994C-0EB75BA3B9A9}"/>
                </a:ext>
              </a:extLst>
            </p:cNvPr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2" name="矩形 401">
              <a:extLst>
                <a:ext uri="{FF2B5EF4-FFF2-40B4-BE49-F238E27FC236}">
                  <a16:creationId xmlns:a16="http://schemas.microsoft.com/office/drawing/2014/main" id="{B827989F-3B57-4E24-8348-63E7203375F5}"/>
                </a:ext>
              </a:extLst>
            </p:cNvPr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3" name="矩形 402">
              <a:extLst>
                <a:ext uri="{FF2B5EF4-FFF2-40B4-BE49-F238E27FC236}">
                  <a16:creationId xmlns:a16="http://schemas.microsoft.com/office/drawing/2014/main" id="{90CCBB0B-68D7-4737-B825-80E39A54EF85}"/>
                </a:ext>
              </a:extLst>
            </p:cNvPr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4" name="矩形 403">
              <a:extLst>
                <a:ext uri="{FF2B5EF4-FFF2-40B4-BE49-F238E27FC236}">
                  <a16:creationId xmlns:a16="http://schemas.microsoft.com/office/drawing/2014/main" id="{C9202726-F45A-4C49-8316-1BF7681ED426}"/>
                </a:ext>
              </a:extLst>
            </p:cNvPr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405" name="矩形 404">
              <a:extLst>
                <a:ext uri="{FF2B5EF4-FFF2-40B4-BE49-F238E27FC236}">
                  <a16:creationId xmlns:a16="http://schemas.microsoft.com/office/drawing/2014/main" id="{47A6E89D-E6A4-4771-ACCB-E43C7B8CB8DA}"/>
                </a:ext>
              </a:extLst>
            </p:cNvPr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6" name="矩形 405">
              <a:extLst>
                <a:ext uri="{FF2B5EF4-FFF2-40B4-BE49-F238E27FC236}">
                  <a16:creationId xmlns:a16="http://schemas.microsoft.com/office/drawing/2014/main" id="{65B7E3A8-EF34-4705-A03B-756B8F8C14D5}"/>
                </a:ext>
              </a:extLst>
            </p:cNvPr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7" name="矩形 406">
              <a:extLst>
                <a:ext uri="{FF2B5EF4-FFF2-40B4-BE49-F238E27FC236}">
                  <a16:creationId xmlns:a16="http://schemas.microsoft.com/office/drawing/2014/main" id="{F899F99D-25AE-42E2-AA44-C611F5D165DA}"/>
                </a:ext>
              </a:extLst>
            </p:cNvPr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08" name="矩形 407">
              <a:extLst>
                <a:ext uri="{FF2B5EF4-FFF2-40B4-BE49-F238E27FC236}">
                  <a16:creationId xmlns:a16="http://schemas.microsoft.com/office/drawing/2014/main" id="{F7FB349B-4219-4DE4-ADC4-F1AECA0D9ECC}"/>
                </a:ext>
              </a:extLst>
            </p:cNvPr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09" name="矩形 408">
              <a:extLst>
                <a:ext uri="{FF2B5EF4-FFF2-40B4-BE49-F238E27FC236}">
                  <a16:creationId xmlns:a16="http://schemas.microsoft.com/office/drawing/2014/main" id="{06097719-B4BD-40F8-95FB-251327A63A3F}"/>
                </a:ext>
              </a:extLst>
            </p:cNvPr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0" name="矩形 409">
              <a:extLst>
                <a:ext uri="{FF2B5EF4-FFF2-40B4-BE49-F238E27FC236}">
                  <a16:creationId xmlns:a16="http://schemas.microsoft.com/office/drawing/2014/main" id="{86599C5D-6F50-47EA-99B0-1F4303425CA3}"/>
                </a:ext>
              </a:extLst>
            </p:cNvPr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1" name="矩形 410">
              <a:extLst>
                <a:ext uri="{FF2B5EF4-FFF2-40B4-BE49-F238E27FC236}">
                  <a16:creationId xmlns:a16="http://schemas.microsoft.com/office/drawing/2014/main" id="{944632FF-07E3-4C66-BBE5-C11EAC3362AF}"/>
                </a:ext>
              </a:extLst>
            </p:cNvPr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2" name="矩形 411">
              <a:extLst>
                <a:ext uri="{FF2B5EF4-FFF2-40B4-BE49-F238E27FC236}">
                  <a16:creationId xmlns:a16="http://schemas.microsoft.com/office/drawing/2014/main" id="{08365DFC-C901-4411-A3F8-7902C352D24D}"/>
                </a:ext>
              </a:extLst>
            </p:cNvPr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3" name="矩形 412">
              <a:extLst>
                <a:ext uri="{FF2B5EF4-FFF2-40B4-BE49-F238E27FC236}">
                  <a16:creationId xmlns:a16="http://schemas.microsoft.com/office/drawing/2014/main" id="{3C44767C-FA0A-4D77-8D17-C580FCB336C5}"/>
                </a:ext>
              </a:extLst>
            </p:cNvPr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4" name="矩形 413">
              <a:extLst>
                <a:ext uri="{FF2B5EF4-FFF2-40B4-BE49-F238E27FC236}">
                  <a16:creationId xmlns:a16="http://schemas.microsoft.com/office/drawing/2014/main" id="{3CD63065-5A81-4BFC-82D1-822AB23E494F}"/>
                </a:ext>
              </a:extLst>
            </p:cNvPr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5" name="矩形 414">
              <a:extLst>
                <a:ext uri="{FF2B5EF4-FFF2-40B4-BE49-F238E27FC236}">
                  <a16:creationId xmlns:a16="http://schemas.microsoft.com/office/drawing/2014/main" id="{B9409651-8F7D-4482-AB06-F79C6DE60CFB}"/>
                </a:ext>
              </a:extLst>
            </p:cNvPr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6" name="矩形 415">
              <a:extLst>
                <a:ext uri="{FF2B5EF4-FFF2-40B4-BE49-F238E27FC236}">
                  <a16:creationId xmlns:a16="http://schemas.microsoft.com/office/drawing/2014/main" id="{BF86A760-F7DE-4AC0-A3A0-7B7FFFE7806D}"/>
                </a:ext>
              </a:extLst>
            </p:cNvPr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7" name="矩形 416">
              <a:extLst>
                <a:ext uri="{FF2B5EF4-FFF2-40B4-BE49-F238E27FC236}">
                  <a16:creationId xmlns:a16="http://schemas.microsoft.com/office/drawing/2014/main" id="{C2A30103-DECC-450F-9CAA-23B46D8B1ED8}"/>
                </a:ext>
              </a:extLst>
            </p:cNvPr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8" name="矩形 417">
              <a:extLst>
                <a:ext uri="{FF2B5EF4-FFF2-40B4-BE49-F238E27FC236}">
                  <a16:creationId xmlns:a16="http://schemas.microsoft.com/office/drawing/2014/main" id="{6C1712EC-AEB4-4617-BAA5-5618E4BD0ABE}"/>
                </a:ext>
              </a:extLst>
            </p:cNvPr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19" name="群組 418">
              <a:extLst>
                <a:ext uri="{FF2B5EF4-FFF2-40B4-BE49-F238E27FC236}">
                  <a16:creationId xmlns:a16="http://schemas.microsoft.com/office/drawing/2014/main" id="{CB37EA81-6892-408B-AEC8-4D36716FA95B}"/>
                </a:ext>
              </a:extLst>
            </p:cNvPr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462" name="矩形 461">
                <a:extLst>
                  <a:ext uri="{FF2B5EF4-FFF2-40B4-BE49-F238E27FC236}">
                    <a16:creationId xmlns:a16="http://schemas.microsoft.com/office/drawing/2014/main" id="{97E4A350-1079-4141-BB41-EF45BE0639A3}"/>
                  </a:ext>
                </a:extLst>
              </p:cNvPr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3" name="矩形 462">
                <a:extLst>
                  <a:ext uri="{FF2B5EF4-FFF2-40B4-BE49-F238E27FC236}">
                    <a16:creationId xmlns:a16="http://schemas.microsoft.com/office/drawing/2014/main" id="{1F549E29-33C0-40A6-99C8-393EE63F066B}"/>
                  </a:ext>
                </a:extLst>
              </p:cNvPr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4" name="矩形 463">
                <a:extLst>
                  <a:ext uri="{FF2B5EF4-FFF2-40B4-BE49-F238E27FC236}">
                    <a16:creationId xmlns:a16="http://schemas.microsoft.com/office/drawing/2014/main" id="{81181B00-78C8-44E8-BEC0-2D8CE53BBF3B}"/>
                  </a:ext>
                </a:extLst>
              </p:cNvPr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5" name="矩形 464">
                <a:extLst>
                  <a:ext uri="{FF2B5EF4-FFF2-40B4-BE49-F238E27FC236}">
                    <a16:creationId xmlns:a16="http://schemas.microsoft.com/office/drawing/2014/main" id="{2312144B-3849-4CE6-A949-F7F60AF4D8C0}"/>
                  </a:ext>
                </a:extLst>
              </p:cNvPr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6" name="矩形 465">
                <a:extLst>
                  <a:ext uri="{FF2B5EF4-FFF2-40B4-BE49-F238E27FC236}">
                    <a16:creationId xmlns:a16="http://schemas.microsoft.com/office/drawing/2014/main" id="{70B94F10-4080-452B-BEF8-D43CAE61E7FF}"/>
                  </a:ext>
                </a:extLst>
              </p:cNvPr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7" name="矩形 466">
                <a:extLst>
                  <a:ext uri="{FF2B5EF4-FFF2-40B4-BE49-F238E27FC236}">
                    <a16:creationId xmlns:a16="http://schemas.microsoft.com/office/drawing/2014/main" id="{E88292F9-B6F9-40C2-980C-C3DFB7AE52FE}"/>
                  </a:ext>
                </a:extLst>
              </p:cNvPr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0" name="群組 419">
              <a:extLst>
                <a:ext uri="{FF2B5EF4-FFF2-40B4-BE49-F238E27FC236}">
                  <a16:creationId xmlns:a16="http://schemas.microsoft.com/office/drawing/2014/main" id="{D5AD6D92-5348-4447-97FA-E90D8E40DF39}"/>
                </a:ext>
              </a:extLst>
            </p:cNvPr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458" name="矩形 457">
                <a:extLst>
                  <a:ext uri="{FF2B5EF4-FFF2-40B4-BE49-F238E27FC236}">
                    <a16:creationId xmlns:a16="http://schemas.microsoft.com/office/drawing/2014/main" id="{D8A816C2-2BB5-476B-8260-8877C45B5844}"/>
                  </a:ext>
                </a:extLst>
              </p:cNvPr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459" name="矩形 458">
                <a:extLst>
                  <a:ext uri="{FF2B5EF4-FFF2-40B4-BE49-F238E27FC236}">
                    <a16:creationId xmlns:a16="http://schemas.microsoft.com/office/drawing/2014/main" id="{F63EA7B3-98A0-4053-B513-92E843A96292}"/>
                  </a:ext>
                </a:extLst>
              </p:cNvPr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0" name="矩形 459">
                <a:extLst>
                  <a:ext uri="{FF2B5EF4-FFF2-40B4-BE49-F238E27FC236}">
                    <a16:creationId xmlns:a16="http://schemas.microsoft.com/office/drawing/2014/main" id="{4759DAAC-A77A-48BE-B771-FCED3079EAD6}"/>
                  </a:ext>
                </a:extLst>
              </p:cNvPr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1" name="矩形 460">
                <a:extLst>
                  <a:ext uri="{FF2B5EF4-FFF2-40B4-BE49-F238E27FC236}">
                    <a16:creationId xmlns:a16="http://schemas.microsoft.com/office/drawing/2014/main" id="{684F0047-93F9-4D39-A78E-2C0FC5FD41D6}"/>
                  </a:ext>
                </a:extLst>
              </p:cNvPr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421" name="矩形 420">
              <a:extLst>
                <a:ext uri="{FF2B5EF4-FFF2-40B4-BE49-F238E27FC236}">
                  <a16:creationId xmlns:a16="http://schemas.microsoft.com/office/drawing/2014/main" id="{8470F42E-5706-4FF9-B101-04386DB26FD3}"/>
                </a:ext>
              </a:extLst>
            </p:cNvPr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ㄇ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22" name="矩形 421">
              <a:extLst>
                <a:ext uri="{FF2B5EF4-FFF2-40B4-BE49-F238E27FC236}">
                  <a16:creationId xmlns:a16="http://schemas.microsoft.com/office/drawing/2014/main" id="{FAEB034C-89F8-4950-BCB6-3514F31FEAFF}"/>
                </a:ext>
              </a:extLst>
            </p:cNvPr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3" name="矩形 422">
              <a:extLst>
                <a:ext uri="{FF2B5EF4-FFF2-40B4-BE49-F238E27FC236}">
                  <a16:creationId xmlns:a16="http://schemas.microsoft.com/office/drawing/2014/main" id="{CB698515-3F2D-462C-B37A-B2163F51DACA}"/>
                </a:ext>
              </a:extLst>
            </p:cNvPr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4" name="矩形 423">
              <a:extLst>
                <a:ext uri="{FF2B5EF4-FFF2-40B4-BE49-F238E27FC236}">
                  <a16:creationId xmlns:a16="http://schemas.microsoft.com/office/drawing/2014/main" id="{3579A21A-B6C3-4858-BC19-6058F017CB72}"/>
                </a:ext>
              </a:extLst>
            </p:cNvPr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5" name="矩形 424">
              <a:extLst>
                <a:ext uri="{FF2B5EF4-FFF2-40B4-BE49-F238E27FC236}">
                  <a16:creationId xmlns:a16="http://schemas.microsoft.com/office/drawing/2014/main" id="{EF87F029-F6A2-49DC-B9C3-292969FC68C0}"/>
                </a:ext>
              </a:extLst>
            </p:cNvPr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6" name="矩形 425">
              <a:extLst>
                <a:ext uri="{FF2B5EF4-FFF2-40B4-BE49-F238E27FC236}">
                  <a16:creationId xmlns:a16="http://schemas.microsoft.com/office/drawing/2014/main" id="{2DA3E8B1-0D88-4D2A-A1E9-E61A9BDED196}"/>
                </a:ext>
              </a:extLst>
            </p:cNvPr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7" name="矩形 426">
              <a:extLst>
                <a:ext uri="{FF2B5EF4-FFF2-40B4-BE49-F238E27FC236}">
                  <a16:creationId xmlns:a16="http://schemas.microsoft.com/office/drawing/2014/main" id="{D274EA9A-3D37-4F93-B333-FE78D8A88068}"/>
                </a:ext>
              </a:extLst>
            </p:cNvPr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8" name="矩形 427">
              <a:extLst>
                <a:ext uri="{FF2B5EF4-FFF2-40B4-BE49-F238E27FC236}">
                  <a16:creationId xmlns:a16="http://schemas.microsoft.com/office/drawing/2014/main" id="{56E27CF1-9835-4D77-A763-E196596E01F5}"/>
                </a:ext>
              </a:extLst>
            </p:cNvPr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9" name="矩形 428">
              <a:extLst>
                <a:ext uri="{FF2B5EF4-FFF2-40B4-BE49-F238E27FC236}">
                  <a16:creationId xmlns:a16="http://schemas.microsoft.com/office/drawing/2014/main" id="{34AEA7F9-8994-43D7-A99A-8977ED49D3EB}"/>
                </a:ext>
              </a:extLst>
            </p:cNvPr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0" name="矩形 429">
              <a:extLst>
                <a:ext uri="{FF2B5EF4-FFF2-40B4-BE49-F238E27FC236}">
                  <a16:creationId xmlns:a16="http://schemas.microsoft.com/office/drawing/2014/main" id="{0E23E411-C1A5-4993-BBB3-1942F5DB2A43}"/>
                </a:ext>
              </a:extLst>
            </p:cNvPr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 </a:t>
              </a:r>
              <a:r>
                <a:rPr lang="zh-TW" altLang="en-US" sz="1200" b="1" dirty="0">
                  <a:solidFill>
                    <a:schemeClr val="tx1"/>
                  </a:solidFill>
                </a:rPr>
                <a:t>ㄤ</a:t>
              </a:r>
              <a:endParaRPr lang="en-US" altLang="zh-TW" sz="1200" b="1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431" name="矩形 430">
              <a:extLst>
                <a:ext uri="{FF2B5EF4-FFF2-40B4-BE49-F238E27FC236}">
                  <a16:creationId xmlns:a16="http://schemas.microsoft.com/office/drawing/2014/main" id="{9EF35656-259D-4573-899D-D478E63DC905}"/>
                </a:ext>
              </a:extLst>
            </p:cNvPr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432" name="矩形 431">
              <a:extLst>
                <a:ext uri="{FF2B5EF4-FFF2-40B4-BE49-F238E27FC236}">
                  <a16:creationId xmlns:a16="http://schemas.microsoft.com/office/drawing/2014/main" id="{A1D65DA4-E1A5-4C97-A754-F8085DFFE5EA}"/>
                </a:ext>
              </a:extLst>
            </p:cNvPr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33" name="矩形 432">
              <a:extLst>
                <a:ext uri="{FF2B5EF4-FFF2-40B4-BE49-F238E27FC236}">
                  <a16:creationId xmlns:a16="http://schemas.microsoft.com/office/drawing/2014/main" id="{7F9AE148-AF6A-42CF-9759-BF392741CB15}"/>
                </a:ext>
              </a:extLst>
            </p:cNvPr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34" name="矩形 433">
              <a:extLst>
                <a:ext uri="{FF2B5EF4-FFF2-40B4-BE49-F238E27FC236}">
                  <a16:creationId xmlns:a16="http://schemas.microsoft.com/office/drawing/2014/main" id="{05795BDE-38A3-4431-8B9B-6A015414E2CF}"/>
                </a:ext>
              </a:extLst>
            </p:cNvPr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5" name="矩形 434">
              <a:extLst>
                <a:ext uri="{FF2B5EF4-FFF2-40B4-BE49-F238E27FC236}">
                  <a16:creationId xmlns:a16="http://schemas.microsoft.com/office/drawing/2014/main" id="{AD270AB9-345A-4D1A-B0E8-670BE277B032}"/>
                </a:ext>
              </a:extLst>
            </p:cNvPr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6" name="矩形 435">
              <a:extLst>
                <a:ext uri="{FF2B5EF4-FFF2-40B4-BE49-F238E27FC236}">
                  <a16:creationId xmlns:a16="http://schemas.microsoft.com/office/drawing/2014/main" id="{23D5D608-CC4B-496E-8DEC-F882F10607BA}"/>
                </a:ext>
              </a:extLst>
            </p:cNvPr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7" name="矩形 436">
              <a:extLst>
                <a:ext uri="{FF2B5EF4-FFF2-40B4-BE49-F238E27FC236}">
                  <a16:creationId xmlns:a16="http://schemas.microsoft.com/office/drawing/2014/main" id="{493AEAFF-60D0-4DE4-A55C-E212B5B38762}"/>
                </a:ext>
              </a:extLst>
            </p:cNvPr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8" name="矩形 437">
              <a:extLst>
                <a:ext uri="{FF2B5EF4-FFF2-40B4-BE49-F238E27FC236}">
                  <a16:creationId xmlns:a16="http://schemas.microsoft.com/office/drawing/2014/main" id="{823A25F6-71D2-4A51-9970-DA016033D406}"/>
                </a:ext>
              </a:extLst>
            </p:cNvPr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9" name="矩形 438">
              <a:extLst>
                <a:ext uri="{FF2B5EF4-FFF2-40B4-BE49-F238E27FC236}">
                  <a16:creationId xmlns:a16="http://schemas.microsoft.com/office/drawing/2014/main" id="{8D7E44AE-561E-4FDB-836F-EC78E6A9711E}"/>
                </a:ext>
              </a:extLst>
            </p:cNvPr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0" name="矩形 439">
              <a:extLst>
                <a:ext uri="{FF2B5EF4-FFF2-40B4-BE49-F238E27FC236}">
                  <a16:creationId xmlns:a16="http://schemas.microsoft.com/office/drawing/2014/main" id="{666BECA6-F2DD-4779-A882-46F9CBCC18FD}"/>
                </a:ext>
              </a:extLst>
            </p:cNvPr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1" name="矩形 440">
              <a:extLst>
                <a:ext uri="{FF2B5EF4-FFF2-40B4-BE49-F238E27FC236}">
                  <a16:creationId xmlns:a16="http://schemas.microsoft.com/office/drawing/2014/main" id="{ED8211D5-4C33-4F9C-9FB5-B05D1FD95173}"/>
                </a:ext>
              </a:extLst>
            </p:cNvPr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442" name="矩形 441">
              <a:extLst>
                <a:ext uri="{FF2B5EF4-FFF2-40B4-BE49-F238E27FC236}">
                  <a16:creationId xmlns:a16="http://schemas.microsoft.com/office/drawing/2014/main" id="{948B36FF-3621-4A9B-B66D-B5997E1CA450}"/>
                </a:ext>
              </a:extLst>
            </p:cNvPr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3" name="矩形 442">
              <a:extLst>
                <a:ext uri="{FF2B5EF4-FFF2-40B4-BE49-F238E27FC236}">
                  <a16:creationId xmlns:a16="http://schemas.microsoft.com/office/drawing/2014/main" id="{3E4D2DC0-AD5B-4AF5-AA0A-9C4C2F717BCB}"/>
                </a:ext>
              </a:extLst>
            </p:cNvPr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444" name="矩形 443">
              <a:extLst>
                <a:ext uri="{FF2B5EF4-FFF2-40B4-BE49-F238E27FC236}">
                  <a16:creationId xmlns:a16="http://schemas.microsoft.com/office/drawing/2014/main" id="{03B9D7EE-D557-49F0-AB17-CB7A02628D33}"/>
                </a:ext>
              </a:extLst>
            </p:cNvPr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45" name="矩形 444">
              <a:extLst>
                <a:ext uri="{FF2B5EF4-FFF2-40B4-BE49-F238E27FC236}">
                  <a16:creationId xmlns:a16="http://schemas.microsoft.com/office/drawing/2014/main" id="{EAF7AE39-3F70-4DDC-8C1E-F3D8A49A64A2}"/>
                </a:ext>
              </a:extLst>
            </p:cNvPr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46" name="矩形 445">
              <a:extLst>
                <a:ext uri="{FF2B5EF4-FFF2-40B4-BE49-F238E27FC236}">
                  <a16:creationId xmlns:a16="http://schemas.microsoft.com/office/drawing/2014/main" id="{98F47067-1664-491C-9437-B487360AA95A}"/>
                </a:ext>
              </a:extLst>
            </p:cNvPr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7" name="矩形 446">
              <a:extLst>
                <a:ext uri="{FF2B5EF4-FFF2-40B4-BE49-F238E27FC236}">
                  <a16:creationId xmlns:a16="http://schemas.microsoft.com/office/drawing/2014/main" id="{BFF44EA5-A40B-4430-B71B-081F8D883819}"/>
                </a:ext>
              </a:extLst>
            </p:cNvPr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8" name="矩形 447">
              <a:extLst>
                <a:ext uri="{FF2B5EF4-FFF2-40B4-BE49-F238E27FC236}">
                  <a16:creationId xmlns:a16="http://schemas.microsoft.com/office/drawing/2014/main" id="{6CC00064-04A5-44CE-A7C1-08D6A2572D17}"/>
                </a:ext>
              </a:extLst>
            </p:cNvPr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9" name="矩形 448">
              <a:extLst>
                <a:ext uri="{FF2B5EF4-FFF2-40B4-BE49-F238E27FC236}">
                  <a16:creationId xmlns:a16="http://schemas.microsoft.com/office/drawing/2014/main" id="{AA2BE7AA-7E02-43A5-B773-D2F6F3CECE40}"/>
                </a:ext>
              </a:extLst>
            </p:cNvPr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50" name="矩形 449">
              <a:extLst>
                <a:ext uri="{FF2B5EF4-FFF2-40B4-BE49-F238E27FC236}">
                  <a16:creationId xmlns:a16="http://schemas.microsoft.com/office/drawing/2014/main" id="{EA635CB7-8726-40CE-8C26-E1F79C819E72}"/>
                </a:ext>
              </a:extLst>
            </p:cNvPr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451" name="矩形 450">
              <a:extLst>
                <a:ext uri="{FF2B5EF4-FFF2-40B4-BE49-F238E27FC236}">
                  <a16:creationId xmlns:a16="http://schemas.microsoft.com/office/drawing/2014/main" id="{761745A4-FE81-4B4A-BED7-FC8368AFCAD1}"/>
                </a:ext>
              </a:extLst>
            </p:cNvPr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52" name="物件 451">
              <a:extLst>
                <a:ext uri="{FF2B5EF4-FFF2-40B4-BE49-F238E27FC236}">
                  <a16:creationId xmlns:a16="http://schemas.microsoft.com/office/drawing/2014/main" id="{B3F595B3-E6F4-48BE-AA3E-9C0BD11E9BF4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4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78" name="物件 77">
                          <a:extLst>
                            <a:ext uri="{FF2B5EF4-FFF2-40B4-BE49-F238E27FC236}">
                              <a16:creationId xmlns:a16="http://schemas.microsoft.com/office/drawing/2014/main" id="{24BFE116-FA71-4360-B64A-D15EC5468E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53" name="群組 452">
              <a:extLst>
                <a:ext uri="{FF2B5EF4-FFF2-40B4-BE49-F238E27FC236}">
                  <a16:creationId xmlns:a16="http://schemas.microsoft.com/office/drawing/2014/main" id="{74E8C143-8302-44D5-B661-021CD6F4EEEC}"/>
                </a:ext>
              </a:extLst>
            </p:cNvPr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454" name="矩形 453">
                <a:extLst>
                  <a:ext uri="{FF2B5EF4-FFF2-40B4-BE49-F238E27FC236}">
                    <a16:creationId xmlns:a16="http://schemas.microsoft.com/office/drawing/2014/main" id="{7760F8E3-98EB-4CEC-9973-4032A2FA2A92}"/>
                  </a:ext>
                </a:extLst>
              </p:cNvPr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5" name="矩形 454">
                <a:extLst>
                  <a:ext uri="{FF2B5EF4-FFF2-40B4-BE49-F238E27FC236}">
                    <a16:creationId xmlns:a16="http://schemas.microsoft.com/office/drawing/2014/main" id="{7DA2D466-71B1-442A-B381-A71C3BDDA4B5}"/>
                  </a:ext>
                </a:extLst>
              </p:cNvPr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6" name="矩形 455">
                <a:extLst>
                  <a:ext uri="{FF2B5EF4-FFF2-40B4-BE49-F238E27FC236}">
                    <a16:creationId xmlns:a16="http://schemas.microsoft.com/office/drawing/2014/main" id="{259C1D25-B4AF-4991-B3BB-E7189C51521C}"/>
                  </a:ext>
                </a:extLst>
              </p:cNvPr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7" name="矩形 456">
                <a:extLst>
                  <a:ext uri="{FF2B5EF4-FFF2-40B4-BE49-F238E27FC236}">
                    <a16:creationId xmlns:a16="http://schemas.microsoft.com/office/drawing/2014/main" id="{C99254C2-9E23-4965-AA80-EE9DDC051742}"/>
                  </a:ext>
                </a:extLst>
              </p:cNvPr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8" name="圖片 107">
            <a:extLst>
              <a:ext uri="{FF2B5EF4-FFF2-40B4-BE49-F238E27FC236}">
                <a16:creationId xmlns:a16="http://schemas.microsoft.com/office/drawing/2014/main" id="{DCA296B3-5A37-4DD9-8D33-17969D1F2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6" t="11964" r="15300" b="7625"/>
          <a:stretch/>
        </p:blipFill>
        <p:spPr>
          <a:xfrm rot="21416008" flipH="1">
            <a:off x="335211" y="2991480"/>
            <a:ext cx="5067935" cy="4196714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40449A34-4CD6-4DEA-B39B-DB510B8AE2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11964" r="15300" b="42056"/>
          <a:stretch/>
        </p:blipFill>
        <p:spPr>
          <a:xfrm rot="21416008" flipH="1">
            <a:off x="290248" y="3108669"/>
            <a:ext cx="734755" cy="2399743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3BB2A6DE-6CD1-4A50-98FE-E3795F8848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09" t="17934" r="51825" b="52382"/>
          <a:stretch/>
        </p:blipFill>
        <p:spPr>
          <a:xfrm rot="21416008" flipH="1">
            <a:off x="2999020" y="3280254"/>
            <a:ext cx="1010686" cy="15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723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">
        <p159:morph option="byObject"/>
      </p:transition>
    </mc:Choice>
    <mc:Fallback>
      <p:transition spd="slow" advClick="0" advTm="300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1769</Words>
  <Application>Microsoft Office PowerPoint</Application>
  <PresentationFormat>寬螢幕</PresentationFormat>
  <Paragraphs>1168</Paragraphs>
  <Slides>11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MS Gothic</vt:lpstr>
      <vt:lpstr>新細明體</vt:lpstr>
      <vt:lpstr>Arial</vt:lpstr>
      <vt:lpstr>Calibri</vt:lpstr>
      <vt:lpstr>Calibri Light</vt:lpstr>
      <vt:lpstr>MV Boli</vt:lpstr>
      <vt:lpstr>Wingdings 3</vt:lpstr>
      <vt:lpstr>Office 佈景主題</vt:lpstr>
      <vt:lpstr>Image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2022-08-14T01:40:01Z</dcterms:created>
  <dcterms:modified xsi:type="dcterms:W3CDTF">2022-08-14T02:30:03Z</dcterms:modified>
</cp:coreProperties>
</file>