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69BE71-A2C9-4C90-A5EC-6002F8867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805DA53-3395-4770-A770-20CA548D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8B0798-4E42-47D7-9BB0-F31051B9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13BC3F-4265-41A1-8815-0123742C2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D2EB06E-8209-4868-AC1F-726A8DE97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2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5DCA4-EBB7-4D7E-8499-9F657641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7BCB22D-A5B9-42EF-8D8B-D7F72FE57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DBD340-CBAE-4442-B4AE-01554F4A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4FFB06E-6683-4464-97B1-E0D37437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10AC46C-8B40-471A-A5C1-C828EA3DA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71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D50D935-866A-4A62-81AB-92C02CF84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985517D-EA35-4743-93EC-907F21C4E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066200-C43C-46A0-9151-6ACD000D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58374D-D9F0-4198-BF28-90E8BAE0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A6348F-A296-46B3-8BF1-1BD73FEB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34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47A492-64D2-440C-A339-3CB53EDE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8D1B39-68F5-4AC0-A2A8-62E8C2FB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922338-86CC-4A3A-A20A-A902B69B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5CEF492-6F8D-4C96-94B4-4E48ADFD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5CA23D-175A-4DE0-A7A4-948AA21E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83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D7AAD6-AC5E-4494-9241-40E986EFE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5DE8BC-CF9F-4747-90C0-575D053DE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9725AE-3EA1-47C2-B8DA-7480783D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36A58D6-F38D-4796-9E81-2DF5E9D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26AACCE-43F7-4014-AD52-9A3533AC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143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9CDF79-8A7C-472B-9867-4BD9172D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A77C2D-A766-45E0-89D8-CEE14C49F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9308AAE-8368-4D9E-B903-315D22C0F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275DCC7-F764-4927-8DC6-1C1419FF9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41A011-9B02-43F3-B7E5-8AFF46C2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29F948B-819B-4FF4-A654-3E58D395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13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02304-AAE0-4E25-B876-C692358E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62D7B1-AFB3-4086-A88C-6443F2D4D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D88F79B-AAA8-4538-A1DE-156F5F338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A9C1F58-CDBD-4195-8E50-8C8E7EAB4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CDAE7E-2715-43DB-9A81-6F001B1D7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EE0F5D1-FC00-418B-B76E-D4A03B93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4030EC0-1929-4341-8638-EB1FD8E67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BBD3A1A-B2B0-4621-AB67-AF77DEA8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82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E58BB-3E2F-4396-A4FB-8B829DB7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949C69A-6A28-423A-AD50-86906630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4759A11-AA97-4746-AB2F-3238B30A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5B66FF6-862E-4CC5-9D87-F3164A00A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645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6605C30-1411-469F-9FC9-F37A7B66F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C21552B-BFD5-4524-8628-5EA20B71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7B73FDA-125B-4627-ABDB-9143A7A8A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20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176B3B-32E1-4294-A8B6-71C15138C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2FCD49-F8A5-43AF-8A6D-927049F6D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7EAD896-D4F9-4877-8356-58786FC94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F72080F-BEC4-40F8-98A4-950B62C45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B737627-C822-4F2E-AE9E-F4A599343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3D7A6F2-B3C3-4329-8B7E-7E8A8918E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33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BA0CE3-2012-47EC-8CE4-998BBFE7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1D135FC-6AB4-421B-9293-DD1A171815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B960E39-2441-442B-A73E-942A1A387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E8B28C-7E63-43DE-B393-B7CB6D7C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2D0F1E-31F1-4D82-98A3-8C9FF1A8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1BE3F6-7CC7-4B7C-B37C-85C94C80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59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3482487-CB45-4BFE-A605-E986EAE3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F672A6-0FAC-4C6F-90EE-EB086E37B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FFCA2F-C855-4047-B791-FC12A657E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B272B-5825-4D4F-A469-2EA5A2628170}" type="datetimeFigureOut">
              <a:rPr lang="zh-TW" altLang="en-US" smtClean="0"/>
              <a:t>2022/8/1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44350A-0A9C-4BA7-9F35-EC07BB064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C76374-4E16-4489-B253-E73F1A254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1C6B1-7AB7-48B4-AB38-59E33EC3ADD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3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rive.google.com/drive/folders/1Svsj_iSAv40GVb9kQgCD3AjlR60R2uoe?usp=sharing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3A7E7BBB-340C-4E4F-9553-CC37E4EE2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644741"/>
            <a:ext cx="11782425" cy="68580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88166D9-F1AC-43F4-BE5B-04DD468DB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710" y="1589935"/>
            <a:ext cx="2940075" cy="462332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30D9150-B203-4AED-8127-32AB49D8B3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6646" y="1674518"/>
            <a:ext cx="5898791" cy="35484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E9DC796-9CD8-4EEC-BB2C-3328B50E64C8}"/>
              </a:ext>
            </a:extLst>
          </p:cNvPr>
          <p:cNvSpPr/>
          <p:nvPr/>
        </p:nvSpPr>
        <p:spPr>
          <a:xfrm>
            <a:off x="3669437" y="55669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>
                <a:hlinkClick r:id="rId5"/>
              </a:rPr>
              <a:t>https://drive.google.com/drive/folders/1Svsj_iSAv40GVb9kQgCD3AjlR60R2uoe?usp=sharing</a:t>
            </a:r>
            <a:r>
              <a:rPr lang="en-US" altLang="zh-TW" dirty="0"/>
              <a:t>(</a:t>
            </a:r>
            <a:r>
              <a:rPr lang="zh-TW" altLang="en-US" dirty="0"/>
              <a:t>週會報告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2" name="語音泡泡: 圓角矩形 1">
            <a:extLst>
              <a:ext uri="{FF2B5EF4-FFF2-40B4-BE49-F238E27FC236}">
                <a16:creationId xmlns:a16="http://schemas.microsoft.com/office/drawing/2014/main" id="{F4E88E77-C812-439C-A68C-9F297FBBB002}"/>
              </a:ext>
            </a:extLst>
          </p:cNvPr>
          <p:cNvSpPr/>
          <p:nvPr/>
        </p:nvSpPr>
        <p:spPr>
          <a:xfrm>
            <a:off x="10529383" y="1674518"/>
            <a:ext cx="1304551" cy="931323"/>
          </a:xfrm>
          <a:prstGeom prst="wedgeRoundRectCallout">
            <a:avLst>
              <a:gd name="adj1" fmla="val -4731"/>
              <a:gd name="adj2" fmla="val -76672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線上教學</a:t>
            </a:r>
          </a:p>
        </p:txBody>
      </p:sp>
      <p:sp>
        <p:nvSpPr>
          <p:cNvPr id="8" name="語音泡泡: 圓角矩形 7">
            <a:extLst>
              <a:ext uri="{FF2B5EF4-FFF2-40B4-BE49-F238E27FC236}">
                <a16:creationId xmlns:a16="http://schemas.microsoft.com/office/drawing/2014/main" id="{6652F3F6-E494-49A7-92EC-A6A05F60B4B6}"/>
              </a:ext>
            </a:extLst>
          </p:cNvPr>
          <p:cNvSpPr/>
          <p:nvPr/>
        </p:nvSpPr>
        <p:spPr>
          <a:xfrm>
            <a:off x="8700583" y="1461454"/>
            <a:ext cx="1304551" cy="931323"/>
          </a:xfrm>
          <a:prstGeom prst="wedgeRoundRectCallout">
            <a:avLst>
              <a:gd name="adj1" fmla="val -4731"/>
              <a:gd name="adj2" fmla="val -76672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使用平板</a:t>
            </a:r>
          </a:p>
        </p:txBody>
      </p:sp>
      <p:sp>
        <p:nvSpPr>
          <p:cNvPr id="9" name="語音泡泡: 圓角矩形 8">
            <a:extLst>
              <a:ext uri="{FF2B5EF4-FFF2-40B4-BE49-F238E27FC236}">
                <a16:creationId xmlns:a16="http://schemas.microsoft.com/office/drawing/2014/main" id="{0B8624BF-826E-4AF5-BDAE-6DA2A4225216}"/>
              </a:ext>
            </a:extLst>
          </p:cNvPr>
          <p:cNvSpPr/>
          <p:nvPr/>
        </p:nvSpPr>
        <p:spPr>
          <a:xfrm>
            <a:off x="5511490" y="1330540"/>
            <a:ext cx="1304551" cy="853367"/>
          </a:xfrm>
          <a:prstGeom prst="wedgeRoundRectCallout">
            <a:avLst>
              <a:gd name="adj1" fmla="val -27188"/>
              <a:gd name="adj2" fmla="val 6440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搜尋內容</a:t>
            </a:r>
          </a:p>
        </p:txBody>
      </p:sp>
    </p:spTree>
    <p:extLst>
      <p:ext uri="{BB962C8B-B14F-4D97-AF65-F5344CB8AC3E}">
        <p14:creationId xmlns:p14="http://schemas.microsoft.com/office/powerpoint/2010/main" val="190663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260F07D7-366C-4256-87C9-4CE0FA6B0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86" y="1880043"/>
            <a:ext cx="3781953" cy="18195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B5092EB8-6659-4655-8152-5C298891DE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465" y="752948"/>
            <a:ext cx="5630061" cy="5048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E278978-FBA1-4A10-9CDA-142869A9E6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5068" y="1795416"/>
            <a:ext cx="5514975" cy="2876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語音泡泡: 圓角矩形 4">
            <a:extLst>
              <a:ext uri="{FF2B5EF4-FFF2-40B4-BE49-F238E27FC236}">
                <a16:creationId xmlns:a16="http://schemas.microsoft.com/office/drawing/2014/main" id="{3CC41331-C304-4B3D-8D8A-A4E6A46D742E}"/>
              </a:ext>
            </a:extLst>
          </p:cNvPr>
          <p:cNvSpPr/>
          <p:nvPr/>
        </p:nvSpPr>
        <p:spPr>
          <a:xfrm>
            <a:off x="6638004" y="4356172"/>
            <a:ext cx="1304551" cy="853367"/>
          </a:xfrm>
          <a:prstGeom prst="wedgeRoundRectCallout">
            <a:avLst>
              <a:gd name="adj1" fmla="val -25146"/>
              <a:gd name="adj2" fmla="val -926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全校教師可看</a:t>
            </a:r>
          </a:p>
        </p:txBody>
      </p:sp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3CB6470D-555E-4780-95E1-2DA03013FBB2}"/>
              </a:ext>
            </a:extLst>
          </p:cNvPr>
          <p:cNvSpPr/>
          <p:nvPr/>
        </p:nvSpPr>
        <p:spPr>
          <a:xfrm>
            <a:off x="1491957" y="3929488"/>
            <a:ext cx="2388559" cy="853367"/>
          </a:xfrm>
          <a:prstGeom prst="wedgeRoundRectCallout">
            <a:avLst>
              <a:gd name="adj1" fmla="val -25146"/>
              <a:gd name="adj2" fmla="val -9268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請同仁分享連結到</a:t>
            </a:r>
            <a:r>
              <a:rPr lang="en-US" altLang="zh-TW" dirty="0">
                <a:solidFill>
                  <a:srgbClr val="FF0000"/>
                </a:solidFill>
              </a:rPr>
              <a:t>line</a:t>
            </a:r>
            <a:r>
              <a:rPr lang="zh-TW" altLang="en-US" dirty="0">
                <a:solidFill>
                  <a:srgbClr val="FF0000"/>
                </a:solidFill>
              </a:rPr>
              <a:t>或文山信箱</a:t>
            </a:r>
          </a:p>
        </p:txBody>
      </p:sp>
    </p:spTree>
    <p:extLst>
      <p:ext uri="{BB962C8B-B14F-4D97-AF65-F5344CB8AC3E}">
        <p14:creationId xmlns:p14="http://schemas.microsoft.com/office/powerpoint/2010/main" val="267934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F33D245-7520-451C-AFA3-2A13E919E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90" y="160014"/>
            <a:ext cx="2905745" cy="21958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939B0473-6497-4F60-86CE-0829A270F3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7867" y="861135"/>
            <a:ext cx="4072485" cy="53968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C7C8388B-72AF-4BC9-9318-1009F29C347E}"/>
              </a:ext>
            </a:extLst>
          </p:cNvPr>
          <p:cNvSpPr/>
          <p:nvPr/>
        </p:nvSpPr>
        <p:spPr>
          <a:xfrm>
            <a:off x="4364134" y="807869"/>
            <a:ext cx="2373189" cy="6480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這三個有什麼關係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4C1AD65C-5486-4F17-83FB-ACEEC0F74BF1}"/>
              </a:ext>
            </a:extLst>
          </p:cNvPr>
          <p:cNvGrpSpPr/>
          <p:nvPr/>
        </p:nvGrpSpPr>
        <p:grpSpPr>
          <a:xfrm>
            <a:off x="477917" y="3302491"/>
            <a:ext cx="6850623" cy="2916315"/>
            <a:chOff x="477917" y="3302491"/>
            <a:chExt cx="6850623" cy="2916315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1E46A594-FA5E-4F6A-BD4A-845D22667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7917" y="3302491"/>
              <a:ext cx="6850623" cy="2916315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00B0F0"/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4FA0057-5132-4F91-9CDB-0703621610FE}"/>
                </a:ext>
              </a:extLst>
            </p:cNvPr>
            <p:cNvSpPr/>
            <p:nvPr/>
          </p:nvSpPr>
          <p:spPr>
            <a:xfrm>
              <a:off x="825623" y="4515965"/>
              <a:ext cx="2905745" cy="613656"/>
            </a:xfrm>
            <a:prstGeom prst="rect">
              <a:avLst/>
            </a:prstGeom>
            <a:ln>
              <a:solidFill>
                <a:srgbClr val="92D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教育雲端帳號</a:t>
              </a:r>
              <a:r>
                <a:rPr lang="zh-TW" altLang="en-US" dirty="0">
                  <a:solidFill>
                    <a:srgbClr val="FF0000"/>
                  </a:solidFill>
                </a:rPr>
                <a:t>、</a:t>
              </a:r>
              <a:r>
                <a:rPr lang="zh-TW" altLang="en-US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縣市帳號</a:t>
              </a:r>
              <a:r>
                <a:rPr lang="zh-TW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登入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65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圓角 1">
            <a:extLst>
              <a:ext uri="{FF2B5EF4-FFF2-40B4-BE49-F238E27FC236}">
                <a16:creationId xmlns:a16="http://schemas.microsoft.com/office/drawing/2014/main" id="{14F170E6-E63E-4E62-AD08-3CCE3CD7F921}"/>
              </a:ext>
            </a:extLst>
          </p:cNvPr>
          <p:cNvSpPr/>
          <p:nvPr/>
        </p:nvSpPr>
        <p:spPr>
          <a:xfrm>
            <a:off x="1733551" y="1945318"/>
            <a:ext cx="1970843" cy="7901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教育</a:t>
            </a:r>
            <a:r>
              <a:rPr lang="zh-TW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部</a:t>
            </a:r>
            <a:r>
              <a:rPr lang="zh-TW" altLang="en-US" dirty="0"/>
              <a:t>帳號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A567578B-9142-4F62-B508-8B07C3E19C49}"/>
              </a:ext>
            </a:extLst>
          </p:cNvPr>
          <p:cNvSpPr/>
          <p:nvPr/>
        </p:nvSpPr>
        <p:spPr>
          <a:xfrm>
            <a:off x="4785064" y="1944209"/>
            <a:ext cx="2459115" cy="7901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教育</a:t>
            </a:r>
            <a:r>
              <a:rPr lang="zh-TW" altLang="en-US" sz="2400" dirty="0">
                <a:solidFill>
                  <a:schemeClr val="bg1"/>
                </a:solidFill>
              </a:rPr>
              <a:t>局</a:t>
            </a:r>
            <a:r>
              <a:rPr lang="zh-TW" altLang="en-US" dirty="0"/>
              <a:t>帳號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2EC3CD6F-E909-43C6-BFE4-79838580DEC1}"/>
              </a:ext>
            </a:extLst>
          </p:cNvPr>
          <p:cNvSpPr/>
          <p:nvPr/>
        </p:nvSpPr>
        <p:spPr>
          <a:xfrm>
            <a:off x="8484464" y="1945318"/>
            <a:ext cx="2459115" cy="79011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google</a:t>
            </a:r>
            <a:r>
              <a:rPr lang="en-US" altLang="zh-TW" sz="3200" b="1" dirty="0">
                <a:solidFill>
                  <a:schemeClr val="bg1"/>
                </a:solidFill>
              </a:rPr>
              <a:t>(</a:t>
            </a:r>
            <a:r>
              <a:rPr lang="zh-TW" altLang="en-US" sz="3200" b="1" dirty="0">
                <a:solidFill>
                  <a:schemeClr val="bg1"/>
                </a:solidFill>
              </a:rPr>
              <a:t>文山</a:t>
            </a:r>
            <a:r>
              <a:rPr lang="zh-TW" altLang="en-US" dirty="0"/>
              <a:t>帳號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DCB8F0B4-F142-455F-B7C5-34CC2F037C05}"/>
              </a:ext>
            </a:extLst>
          </p:cNvPr>
          <p:cNvSpPr/>
          <p:nvPr/>
        </p:nvSpPr>
        <p:spPr>
          <a:xfrm>
            <a:off x="1733551" y="3342258"/>
            <a:ext cx="2204251" cy="2707689"/>
          </a:xfrm>
          <a:prstGeom prst="roundRect">
            <a:avLst>
              <a:gd name="adj" fmla="val 13252"/>
            </a:avLst>
          </a:prstGeom>
          <a:solidFill>
            <a:srgbClr val="0070C0"/>
          </a:solidFill>
          <a:ln w="130175"/>
          <a:scene3d>
            <a:camera prst="orthographicFront"/>
            <a:lightRig rig="threePt" dir="t"/>
          </a:scene3d>
          <a:sp3d>
            <a:bevelT h="2603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/>
              <a:t>1.</a:t>
            </a:r>
            <a:r>
              <a:rPr lang="zh-TW" altLang="en-US" dirty="0"/>
              <a:t>數位教室</a:t>
            </a:r>
            <a:r>
              <a:rPr lang="en-US" altLang="zh-TW" dirty="0"/>
              <a:t>teams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數位學習教材</a:t>
            </a:r>
            <a:endParaRPr lang="en-US" altLang="zh-TW" dirty="0"/>
          </a:p>
          <a:p>
            <a:r>
              <a:rPr lang="en-US" altLang="zh-TW" dirty="0"/>
              <a:t>(</a:t>
            </a:r>
            <a:r>
              <a:rPr lang="zh-TW" altLang="en-US" dirty="0"/>
              <a:t>因材網</a:t>
            </a:r>
            <a:r>
              <a:rPr lang="en-US" altLang="zh-TW" dirty="0"/>
              <a:t>.</a:t>
            </a:r>
            <a:r>
              <a:rPr lang="zh-TW" altLang="en-US" dirty="0"/>
              <a:t> 學習吧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全國研習</a:t>
            </a:r>
            <a:endParaRPr lang="en-US" altLang="zh-TW" dirty="0"/>
          </a:p>
          <a:p>
            <a:r>
              <a:rPr lang="en-US" altLang="zh-TW" dirty="0"/>
              <a:t>3.</a:t>
            </a:r>
            <a:r>
              <a:rPr lang="zh-TW" altLang="en-US" dirty="0"/>
              <a:t>填報資料</a:t>
            </a: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C4132BC0-3B12-42DA-AB27-2D798CDBDB63}"/>
              </a:ext>
            </a:extLst>
          </p:cNvPr>
          <p:cNvSpPr/>
          <p:nvPr/>
        </p:nvSpPr>
        <p:spPr>
          <a:xfrm>
            <a:off x="5291923" y="3338004"/>
            <a:ext cx="2204251" cy="2707689"/>
          </a:xfrm>
          <a:prstGeom prst="roundRect">
            <a:avLst>
              <a:gd name="adj" fmla="val 13252"/>
            </a:avLst>
          </a:prstGeom>
          <a:solidFill>
            <a:srgbClr val="00B050"/>
          </a:solidFill>
          <a:ln w="130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1.</a:t>
            </a:r>
            <a:r>
              <a:rPr lang="zh-TW" altLang="en-US" dirty="0">
                <a:solidFill>
                  <a:schemeClr val="tx1"/>
                </a:solidFill>
              </a:rPr>
              <a:t>計算成績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2.</a:t>
            </a:r>
            <a:r>
              <a:rPr lang="zh-TW" altLang="en-US" dirty="0">
                <a:solidFill>
                  <a:schemeClr val="tx1"/>
                </a:solidFill>
              </a:rPr>
              <a:t>研習報名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/>
              <a:t>2.</a:t>
            </a:r>
            <a:r>
              <a:rPr lang="zh-TW" altLang="en-US" dirty="0">
                <a:solidFill>
                  <a:srgbClr val="FF0000"/>
                </a:solidFill>
              </a:rPr>
              <a:t>教育局公務信箱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3.</a:t>
            </a:r>
            <a:r>
              <a:rPr lang="zh-TW" altLang="en-US" dirty="0">
                <a:solidFill>
                  <a:schemeClr val="tx1"/>
                </a:solidFill>
              </a:rPr>
              <a:t>填報資料</a:t>
            </a: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83570581-0938-428C-A6D7-2E15F414F94E}"/>
              </a:ext>
            </a:extLst>
          </p:cNvPr>
          <p:cNvSpPr/>
          <p:nvPr/>
        </p:nvSpPr>
        <p:spPr>
          <a:xfrm>
            <a:off x="8484464" y="3338003"/>
            <a:ext cx="2204251" cy="2707689"/>
          </a:xfrm>
          <a:prstGeom prst="roundRect">
            <a:avLst>
              <a:gd name="adj" fmla="val 13252"/>
            </a:avLst>
          </a:prstGeom>
          <a:solidFill>
            <a:srgbClr val="FFC000"/>
          </a:solidFill>
          <a:ln w="130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1.</a:t>
            </a:r>
            <a:r>
              <a:rPr lang="zh-TW" altLang="en-US" dirty="0">
                <a:solidFill>
                  <a:schemeClr val="tx1"/>
                </a:solidFill>
              </a:rPr>
              <a:t>開會</a:t>
            </a:r>
            <a:r>
              <a:rPr lang="en-US" altLang="zh-TW" dirty="0">
                <a:solidFill>
                  <a:schemeClr val="tx1"/>
                </a:solidFill>
              </a:rPr>
              <a:t>meet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2.</a:t>
            </a:r>
            <a:r>
              <a:rPr lang="zh-TW" altLang="en-US" dirty="0">
                <a:solidFill>
                  <a:schemeClr val="tx1"/>
                </a:solidFill>
              </a:rPr>
              <a:t>研習報名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3.</a:t>
            </a:r>
            <a:r>
              <a:rPr lang="zh-TW" altLang="en-US" dirty="0">
                <a:solidFill>
                  <a:schemeClr val="tx1"/>
                </a:solidFill>
              </a:rPr>
              <a:t>會議紀錄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4.</a:t>
            </a:r>
            <a:r>
              <a:rPr lang="zh-TW" altLang="en-US" dirty="0">
                <a:solidFill>
                  <a:schemeClr val="tx1"/>
                </a:solidFill>
              </a:rPr>
              <a:t>行事曆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5.</a:t>
            </a:r>
            <a:r>
              <a:rPr lang="zh-TW" altLang="en-US" dirty="0">
                <a:solidFill>
                  <a:schemeClr val="tx1"/>
                </a:solidFill>
              </a:rPr>
              <a:t>信箱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>
                <a:solidFill>
                  <a:schemeClr val="tx1"/>
                </a:solidFill>
              </a:rPr>
              <a:t>也是帳號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</a:p>
          <a:p>
            <a:r>
              <a:rPr lang="en-US" altLang="zh-TW" dirty="0">
                <a:solidFill>
                  <a:schemeClr val="tx1"/>
                </a:solidFill>
              </a:rPr>
              <a:t>6.</a:t>
            </a:r>
            <a:r>
              <a:rPr lang="zh-TW" altLang="en-US" dirty="0">
                <a:solidFill>
                  <a:schemeClr val="tx1"/>
                </a:solidFill>
              </a:rPr>
              <a:t>檔案交換</a:t>
            </a:r>
            <a:endParaRPr lang="en-US" altLang="zh-TW" dirty="0">
              <a:solidFill>
                <a:schemeClr val="tx1"/>
              </a:solidFill>
            </a:endParaRPr>
          </a:p>
          <a:p>
            <a:r>
              <a:rPr lang="en-US" altLang="zh-TW" dirty="0">
                <a:solidFill>
                  <a:schemeClr val="tx1"/>
                </a:solidFill>
              </a:rPr>
              <a:t>7.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62361DA-C803-41E3-B7F8-7A88EF1233D2}"/>
              </a:ext>
            </a:extLst>
          </p:cNvPr>
          <p:cNvSpPr/>
          <p:nvPr/>
        </p:nvSpPr>
        <p:spPr>
          <a:xfrm>
            <a:off x="2548253" y="717466"/>
            <a:ext cx="67585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單一認證</a:t>
            </a:r>
            <a:r>
              <a:rPr lang="en-US" altLang="zh-TW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&gt;&gt;&gt;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通用名詞</a:t>
            </a:r>
            <a:endParaRPr lang="zh-TW" altLang="en-US" sz="5400" b="1" cap="none" spc="0" dirty="0">
              <a:ln w="6600">
                <a:solidFill>
                  <a:schemeClr val="accent3">
                    <a:lumMod val="40000"/>
                    <a:lumOff val="6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179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143</Words>
  <Application>Microsoft Office PowerPoint</Application>
  <PresentationFormat>寬螢幕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4</cp:revision>
  <dcterms:created xsi:type="dcterms:W3CDTF">2022-08-01T12:24:58Z</dcterms:created>
  <dcterms:modified xsi:type="dcterms:W3CDTF">2022-08-01T12:50:02Z</dcterms:modified>
</cp:coreProperties>
</file>