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69" r:id="rId4"/>
  </p:sldIdLst>
  <p:sldSz cx="12192000" cy="6858000"/>
  <p:notesSz cx="6858000" cy="9144000"/>
  <p:custShowLst>
    <p:custShow name="自訂放映 1" id="0">
      <p:sldLst>
        <p:sld r:id="rId2"/>
        <p:sld r:id="rId4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400" autoAdjust="0"/>
  </p:normalViewPr>
  <p:slideViewPr>
    <p:cSldViewPr snapToGrid="0">
      <p:cViewPr varScale="1">
        <p:scale>
          <a:sx n="82" d="100"/>
          <a:sy n="82" d="100"/>
        </p:scale>
        <p:origin x="9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037E-FF7E-41F2-9733-11F7DB1218A7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B3AEB-BF39-453A-AFCB-438E5B2082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72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2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55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3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21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8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7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4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3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57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B99C-218C-4D8B-9127-FF00808A12CB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8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鍵盤</a:t>
            </a:r>
          </a:p>
        </p:txBody>
      </p:sp>
      <p:pic>
        <p:nvPicPr>
          <p:cNvPr id="7" name="圖形 6" descr="問號">
            <a:extLst>
              <a:ext uri="{FF2B5EF4-FFF2-40B4-BE49-F238E27FC236}">
                <a16:creationId xmlns:a16="http://schemas.microsoft.com/office/drawing/2014/main" id="{1EF0070E-ACD1-40D8-A8DA-2AB811E03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2207" y="2514600"/>
            <a:ext cx="914400" cy="9144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68AEAEF9-21C1-45FB-9013-F7679C63E2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532" y="3564583"/>
            <a:ext cx="1520889" cy="56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72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">
        <p159:morph option="byObject"/>
      </p:transition>
    </mc:Choice>
    <mc:Fallback xmlns="">
      <p:transition spd="slow" advClick="0" advTm="5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形 6" descr="問號">
            <a:extLst>
              <a:ext uri="{FF2B5EF4-FFF2-40B4-BE49-F238E27FC236}">
                <a16:creationId xmlns:a16="http://schemas.microsoft.com/office/drawing/2014/main" id="{1EF0070E-ACD1-40D8-A8DA-2AB811E03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3258" y="1805651"/>
            <a:ext cx="1623349" cy="16233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774A4E27-F25F-4D0B-B46A-34CE687B4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8952" y="1041400"/>
            <a:ext cx="7204256" cy="2387600"/>
          </a:xfrm>
        </p:spPr>
        <p:txBody>
          <a:bodyPr/>
          <a:lstStyle/>
          <a:p>
            <a:r>
              <a:rPr lang="zh-TW" altLang="en-US" dirty="0"/>
              <a:t>　　　鍵盤怎麼按</a:t>
            </a:r>
          </a:p>
        </p:txBody>
      </p:sp>
    </p:spTree>
    <p:extLst>
      <p:ext uri="{BB962C8B-B14F-4D97-AF65-F5344CB8AC3E}">
        <p14:creationId xmlns:p14="http://schemas.microsoft.com/office/powerpoint/2010/main" val="7355175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1" y="1661613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338335" y="307149"/>
            <a:ext cx="6309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/>
              <a:t>What’s  your  name </a:t>
            </a:r>
            <a:r>
              <a:rPr lang="en-US" altLang="zh-TW" sz="7200" dirty="0">
                <a:solidFill>
                  <a:srgbClr val="FF0000"/>
                </a:solidFill>
              </a:rPr>
              <a:t>?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5" name="向上箭號 4"/>
          <p:cNvSpPr/>
          <p:nvPr/>
        </p:nvSpPr>
        <p:spPr>
          <a:xfrm>
            <a:off x="7440609" y="1350595"/>
            <a:ext cx="241069" cy="2864199"/>
          </a:xfrm>
          <a:prstGeom prst="upArrow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sp>
        <p:nvSpPr>
          <p:cNvPr id="8" name="矩形: 圓角 7"/>
          <p:cNvSpPr/>
          <p:nvPr/>
        </p:nvSpPr>
        <p:spPr>
          <a:xfrm>
            <a:off x="1388071" y="5671967"/>
            <a:ext cx="2143125" cy="851297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左手壓</a:t>
            </a:r>
          </a:p>
        </p:txBody>
      </p:sp>
      <p:sp>
        <p:nvSpPr>
          <p:cNvPr id="6" name="矩形 5"/>
          <p:cNvSpPr/>
          <p:nvPr/>
        </p:nvSpPr>
        <p:spPr>
          <a:xfrm>
            <a:off x="869704" y="4299385"/>
            <a:ext cx="1036734" cy="434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26961" y="4291862"/>
            <a:ext cx="1122220" cy="5486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Shift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83387" y="4291862"/>
            <a:ext cx="555515" cy="518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rgbClr val="FF0000"/>
                </a:solidFill>
              </a:rPr>
              <a:t>?   </a:t>
            </a:r>
            <a:r>
              <a:rPr lang="zh-TW" altLang="en-US" sz="1200" dirty="0">
                <a:solidFill>
                  <a:srgbClr val="FF0000"/>
                </a:solidFill>
              </a:rPr>
              <a:t>ㄥ</a:t>
            </a:r>
            <a:endParaRPr lang="en-US" altLang="zh-TW" sz="1200" dirty="0">
              <a:solidFill>
                <a:srgbClr val="FF0000"/>
              </a:solidFill>
            </a:endParaRPr>
          </a:p>
          <a:p>
            <a:r>
              <a:rPr lang="en-US" altLang="zh-TW" sz="1200" dirty="0">
                <a:solidFill>
                  <a:srgbClr val="FF0000"/>
                </a:solidFill>
              </a:rPr>
              <a:t>/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613821" y="4734236"/>
            <a:ext cx="2143125" cy="21431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493" y="5603899"/>
            <a:ext cx="1608567" cy="1608567"/>
          </a:xfrm>
          <a:prstGeom prst="rect">
            <a:avLst/>
          </a:prstGeom>
        </p:spPr>
      </p:pic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2EBE7FCB-108A-421A-BC3B-C2CFFB778B26}"/>
              </a:ext>
            </a:extLst>
          </p:cNvPr>
          <p:cNvSpPr/>
          <p:nvPr/>
        </p:nvSpPr>
        <p:spPr>
          <a:xfrm>
            <a:off x="9642841" y="5671967"/>
            <a:ext cx="2143125" cy="919401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右手點</a:t>
            </a:r>
          </a:p>
        </p:txBody>
      </p:sp>
    </p:spTree>
    <p:extLst>
      <p:ext uri="{BB962C8B-B14F-4D97-AF65-F5344CB8AC3E}">
        <p14:creationId xmlns:p14="http://schemas.microsoft.com/office/powerpoint/2010/main" val="1975844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9 0.03958 L 0.00612 -0.06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7466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532E-17 -3.33333E-6 L 8.1532E-17 0.00023 C -0.00117 -0.00231 -0.00195 -0.00463 -0.00286 -0.00694 C -0.00352 -0.00833 -0.0043 -0.00972 -0.00495 -0.01157 C -0.00521 -0.01227 -0.00521 -0.01319 -0.0056 -0.01389 C -0.00742 -0.01852 -0.0099 -0.02268 -0.01211 -0.02685 C -0.01263 -0.02824 -0.01302 -0.0287 -0.01341 -0.02986 C -0.01484 -0.0331 -0.01576 -0.03564 -0.0181 -0.03865 C -0.01901 -0.03981 -0.02031 -0.04097 -0.02135 -0.04213 C -0.02461 -0.0493 -0.02344 -0.04722 -0.0293 -0.05694 C -0.03112 -0.06018 -0.03346 -0.06319 -0.03529 -0.06643 C -0.03815 -0.07245 -0.03437 -0.06527 -0.03906 -0.07338 C -0.03958 -0.0743 -0.03997 -0.07546 -0.04049 -0.07639 C -0.04128 -0.07777 -0.04232 -0.07893 -0.04323 -0.08055 C -0.04622 -0.08727 -0.04505 -0.08564 -0.04635 -0.09027 C -0.04674 -0.09166 -0.04727 -0.09305 -0.04779 -0.09467 C -0.04831 -0.09676 -0.0487 -0.0993 -0.04974 -0.10139 C -0.05091 -0.10416 -0.05234 -0.10694 -0.05365 -0.10949 C -0.05456 -0.11157 -0.05534 -0.11365 -0.05625 -0.11551 C -0.0569 -0.11666 -0.05768 -0.11713 -0.0582 -0.11805 C -0.06315 -0.12685 -0.05755 -0.11898 -0.06224 -0.12523 C -0.0638 -0.13148 -0.06159 -0.12407 -0.06497 -0.13055 C -0.06523 -0.13102 -0.0651 -0.1324 -0.06549 -0.1331 C -0.06719 -0.13611 -0.07148 -0.14097 -0.07148 -0.14097 C -0.07174 -0.14166 -0.07174 -0.14305 -0.07227 -0.14352 C -0.07266 -0.14444 -0.07344 -0.14467 -0.07409 -0.14514 C -0.07513 -0.14676 -0.07617 -0.14814 -0.07747 -0.14953 C -0.0793 -0.15231 -0.0793 -0.1537 -0.08138 -0.15555 C -0.08724 -0.1618 -0.08216 -0.15555 -0.08724 -0.16111 C -0.08789 -0.1618 -0.08841 -0.16319 -0.08919 -0.16365 C -0.08984 -0.16412 -0.09062 -0.16412 -0.09115 -0.16458 C -0.09206 -0.16504 -0.09297 -0.16597 -0.09388 -0.16597 C -0.09505 -0.16157 -0.09453 -0.16481 -0.0931 -0.15764 C -0.09284 -0.15602 -0.09284 -0.15463 -0.09258 -0.15324 C -0.09115 -0.14745 -0.08828 -0.1368 -0.08672 -0.13125 C -0.08607 -0.12916 -0.08529 -0.12731 -0.08464 -0.12523 C -0.08437 -0.1243 -0.08411 -0.12338 -0.08385 -0.12268 C -0.08346 -0.12129 -0.08307 -0.1199 -0.08255 -0.11805 C -0.08229 -0.11736 -0.08229 -0.1162 -0.0819 -0.11551 C -0.08151 -0.11412 -0.0806 -0.11342 -0.08008 -0.11203 C -0.07669 -0.0993 -0.07956 -0.10879 -0.07461 -0.09467 C -0.07422 -0.09305 -0.07383 -0.09166 -0.07331 -0.09027 C -0.07187 -0.08541 -0.07201 -0.08588 -0.07018 -0.0824 C -0.06992 -0.08125 -0.06979 -0.08055 -0.06953 -0.07963 C -0.06576 -0.06898 -0.06602 -0.07152 -0.06159 -0.06041 C -0.06094 -0.05856 -0.06042 -0.05671 -0.05937 -0.05509 C -0.05794 -0.05185 -0.05599 -0.0493 -0.0543 -0.04652 C -0.05352 -0.04514 -0.05221 -0.04375 -0.05156 -0.04213 C -0.05026 -0.03865 -0.04727 -0.03009 -0.0457 -0.02824 C -0.04505 -0.02685 -0.0444 -0.02639 -0.04388 -0.02546 C -0.04271 -0.02384 -0.04219 -0.02152 -0.04102 -0.02014 C -0.04049 -0.01921 -0.03971 -0.01852 -0.03906 -0.01759 C -0.03724 -0.01458 -0.03815 -0.01458 -0.03594 -0.01157 C -0.03516 -0.01018 -0.03398 -0.00972 -0.0332 -0.00856 C -0.02734 -0.00162 -0.03086 -0.0037 -0.02669 -0.00162 C -0.02474 -3.33333E-6 -0.02331 0.00255 -0.02135 0.00348 C -0.01849 0.00486 -0.01953 0.00394 -0.01602 0.00695 C -0.01393 0.0088 -0.01198 0.01111 -0.00951 0.01227 C -0.00859 0.01297 -0.00755 0.01297 -0.0069 0.0132 C -0.00586 0.01343 -0.00508 0.01436 -0.00417 0.01482 L -0.00286 0.01574 L -0.00417 0.01968 " pathEditMode="relative" rAng="0" ptsTypes="AAAAAAAAAAAAAAAAAAAAAAAAAAAAAAAAA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731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19</Words>
  <Application>Microsoft Office PowerPoint</Application>
  <PresentationFormat>寬螢幕</PresentationFormat>
  <Paragraphs>8</Paragraphs>
  <Slides>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  <vt:variant>
        <vt:lpstr>自訂放映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Office 佈景主題</vt:lpstr>
      <vt:lpstr>鍵盤</vt:lpstr>
      <vt:lpstr>　　　鍵盤怎麼按</vt:lpstr>
      <vt:lpstr>PowerPoint 簡報</vt:lpstr>
      <vt:lpstr>自訂放映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08輸入英文</dc:title>
  <dc:creator>ws</dc:creator>
  <cp:lastModifiedBy>user</cp:lastModifiedBy>
  <cp:revision>75</cp:revision>
  <dcterms:created xsi:type="dcterms:W3CDTF">2020-11-16T00:49:35Z</dcterms:created>
  <dcterms:modified xsi:type="dcterms:W3CDTF">2022-07-31T03:01:16Z</dcterms:modified>
</cp:coreProperties>
</file>