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1" r:id="rId4"/>
    <p:sldId id="262" r:id="rId5"/>
    <p:sldId id="263" r:id="rId6"/>
    <p:sldId id="258" r:id="rId7"/>
    <p:sldId id="259" r:id="rId8"/>
    <p:sldId id="260" r:id="rId9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109" y="-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83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06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14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92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96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88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144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67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81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37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AA92D-B04F-49CE-A0F1-169C54DDB1C8}" type="datetimeFigureOut">
              <a:rPr lang="zh-TW" altLang="en-US" smtClean="0"/>
              <a:t>2022/7/31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AEA4-2096-4E70-9BC4-325B6AAB1E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238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XXXX@wsps.tyc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方塊 8"/>
          <p:cNvSpPr txBox="1"/>
          <p:nvPr/>
        </p:nvSpPr>
        <p:spPr>
          <a:xfrm>
            <a:off x="1552074" y="117909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定期召開資通安全管理審查會議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EA29B04-7D8F-4DC5-9884-8B70B18AE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549" y="1780732"/>
            <a:ext cx="4848902" cy="634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42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3114675"/>
            <a:ext cx="5734050" cy="222885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8" y="5424488"/>
            <a:ext cx="5781675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35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38" y="870417"/>
            <a:ext cx="6057900" cy="149542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293" y="2531129"/>
            <a:ext cx="4314825" cy="294322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05063" y="8040651"/>
            <a:ext cx="4660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可以請求授權</a:t>
            </a:r>
            <a:r>
              <a:rPr lang="en-US" altLang="zh-TW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?</a:t>
            </a:r>
          </a:p>
        </p:txBody>
      </p:sp>
      <p:sp>
        <p:nvSpPr>
          <p:cNvPr id="5" name="矩形 4"/>
          <p:cNvSpPr/>
          <p:nvPr/>
        </p:nvSpPr>
        <p:spPr>
          <a:xfrm>
            <a:off x="958814" y="6592851"/>
            <a:ext cx="5352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為什麼無法授權</a:t>
            </a:r>
            <a:r>
              <a:rPr lang="en-US" altLang="zh-TW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?</a:t>
            </a:r>
          </a:p>
        </p:txBody>
      </p:sp>
      <p:sp>
        <p:nvSpPr>
          <p:cNvPr id="6" name="流程圖: 替代程序 5"/>
          <p:cNvSpPr/>
          <p:nvPr/>
        </p:nvSpPr>
        <p:spPr>
          <a:xfrm>
            <a:off x="1191125" y="4002741"/>
            <a:ext cx="1010653" cy="697832"/>
          </a:xfrm>
          <a:prstGeom prst="flowChartAlternateProcess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3693695" y="3669632"/>
            <a:ext cx="1997242" cy="1022684"/>
          </a:xfrm>
          <a:prstGeom prst="wedgeRoundRectCallout">
            <a:avLst>
              <a:gd name="adj1" fmla="val -65277"/>
              <a:gd name="adj2" fmla="val 7206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或出現</a:t>
            </a:r>
            <a:br>
              <a:rPr lang="en-US" altLang="zh-TW" dirty="0"/>
            </a:br>
            <a:r>
              <a:rPr lang="zh-TW" altLang="en-US" dirty="0">
                <a:solidFill>
                  <a:srgbClr val="FF0000"/>
                </a:solidFill>
              </a:rPr>
              <a:t>切換身份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836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78" y="2683042"/>
            <a:ext cx="13598794" cy="6689558"/>
          </a:xfrm>
          <a:prstGeom prst="rect">
            <a:avLst/>
          </a:prstGeom>
        </p:spPr>
      </p:pic>
      <p:sp>
        <p:nvSpPr>
          <p:cNvPr id="5" name="圓角矩形圖說文字 4"/>
          <p:cNvSpPr/>
          <p:nvPr/>
        </p:nvSpPr>
        <p:spPr>
          <a:xfrm>
            <a:off x="1251284" y="782053"/>
            <a:ext cx="2683042" cy="1503947"/>
          </a:xfrm>
          <a:prstGeom prst="wedgeRoundRectCallout">
            <a:avLst>
              <a:gd name="adj1" fmla="val -19039"/>
              <a:gd name="adj2" fmla="val 7370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將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可以登入之同事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br>
              <a:rPr lang="en-US" altLang="zh-TW" dirty="0">
                <a:sym typeface="Wingdings" panose="05000000000000000000" pitchFamily="2" charset="2"/>
              </a:rPr>
            </a:br>
            <a:r>
              <a:rPr lang="zh-TW" altLang="en-US" dirty="0">
                <a:sym typeface="Wingdings" panose="05000000000000000000" pitchFamily="2" charset="2"/>
              </a:rPr>
              <a:t>複製網址給你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286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7" y="363528"/>
            <a:ext cx="5915025" cy="1914702"/>
          </a:xfrm>
        </p:spPr>
        <p:txBody>
          <a:bodyPr/>
          <a:lstStyle/>
          <a:p>
            <a:r>
              <a:rPr lang="zh-TW" altLang="en-US" dirty="0"/>
              <a:t>注意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使用本校雲端硬碟</a:t>
            </a:r>
            <a:br>
              <a:rPr lang="en-US" altLang="zh-TW" dirty="0">
                <a:sym typeface="Wingdings" panose="05000000000000000000" pitchFamily="2" charset="2"/>
              </a:rPr>
            </a:b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先將</a:t>
            </a:r>
            <a:r>
              <a:rPr lang="zh-TW" altLang="en-US" dirty="0">
                <a:sym typeface="Wingdings" panose="05000000000000000000" pitchFamily="2" charset="2"/>
              </a:rPr>
              <a:t>登入者要切換成   </a:t>
            </a:r>
            <a:r>
              <a:rPr lang="en-US" altLang="zh-TW" dirty="0">
                <a:sym typeface="Wingdings" panose="05000000000000000000" pitchFamily="2" charset="2"/>
                <a:hlinkClick r:id="rId3"/>
              </a:rPr>
              <a:t>XXXX@wsps.tyc.edu.tw</a:t>
            </a:r>
            <a:br>
              <a:rPr lang="en-US" altLang="zh-TW" dirty="0">
                <a:sym typeface="Wingdings" panose="05000000000000000000" pitchFamily="2" charset="2"/>
              </a:rPr>
            </a:br>
            <a:r>
              <a:rPr lang="zh-TW" altLang="en-US" dirty="0">
                <a:sym typeface="Wingdings" panose="05000000000000000000" pitchFamily="2" charset="2"/>
              </a:rPr>
              <a:t>文山的信箱帳號</a:t>
            </a:r>
            <a:endParaRPr lang="zh-TW" altLang="en-US" dirty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56997"/>
              </p:ext>
            </p:extLst>
          </p:nvPr>
        </p:nvGraphicFramePr>
        <p:xfrm>
          <a:off x="914400" y="2278230"/>
          <a:ext cx="5029200" cy="751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Image" r:id="rId4" imgW="6653880" imgH="9942840" progId="Photoshop.Image.7">
                  <p:embed/>
                </p:oleObj>
              </mc:Choice>
              <mc:Fallback>
                <p:oleObj name="Image" r:id="rId4" imgW="6653880" imgH="9942840" progId="Photoshop.Image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2278230"/>
                        <a:ext cx="5029200" cy="751522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流程圖: 替代程序 5"/>
          <p:cNvSpPr/>
          <p:nvPr/>
        </p:nvSpPr>
        <p:spPr>
          <a:xfrm>
            <a:off x="1311442" y="8506326"/>
            <a:ext cx="2394284" cy="697832"/>
          </a:xfrm>
          <a:prstGeom prst="flowChartAlternateProcess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73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3643312"/>
            <a:ext cx="4324350" cy="5619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3005137"/>
            <a:ext cx="5753100" cy="2466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462" y="5557837"/>
            <a:ext cx="5800725" cy="30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0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1228725"/>
            <a:ext cx="5876925" cy="3686175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668" y="4963144"/>
            <a:ext cx="5262561" cy="45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97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43" y="1916780"/>
            <a:ext cx="57245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93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63</Words>
  <Application>Microsoft Office PowerPoint</Application>
  <PresentationFormat>A4 紙張 (210x297 公釐)</PresentationFormat>
  <Paragraphs>6</Paragraphs>
  <Slides>8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Wingdings</vt:lpstr>
      <vt:lpstr>Office 佈景主題</vt:lpstr>
      <vt:lpstr>Image</vt:lpstr>
      <vt:lpstr>PowerPoint 簡報</vt:lpstr>
      <vt:lpstr>PowerPoint 簡報</vt:lpstr>
      <vt:lpstr>PowerPoint 簡報</vt:lpstr>
      <vt:lpstr>PowerPoint 簡報</vt:lpstr>
      <vt:lpstr>注意使用本校雲端硬碟 先將登入者要切換成   XXXX@wsps.tyc.edu.tw 文山的信箱帳號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ws</dc:creator>
  <cp:lastModifiedBy>user</cp:lastModifiedBy>
  <cp:revision>29</cp:revision>
  <dcterms:created xsi:type="dcterms:W3CDTF">2020-06-19T02:12:27Z</dcterms:created>
  <dcterms:modified xsi:type="dcterms:W3CDTF">2022-07-31T01:38:19Z</dcterms:modified>
</cp:coreProperties>
</file>