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7D"/>
    <a:srgbClr val="F2CADE"/>
    <a:srgbClr val="FFFFFF"/>
    <a:srgbClr val="FFFF33"/>
    <a:srgbClr val="FFE5F2"/>
    <a:srgbClr val="DE82B0"/>
    <a:srgbClr val="CF458A"/>
    <a:srgbClr val="FFC5E2"/>
    <a:srgbClr val="FF99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1F3502B-7641-488E-B6DA-ADC22BCA3A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9918F94-DC9B-47BA-A214-B5B2E313B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58F66BE-47E2-4874-B2C5-91CA248B1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FA6EE4C-6894-460E-A31E-41A619660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569000-4F8F-4258-81F3-C8E9DAC50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285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61FF3D-2413-4E9B-A63A-49F492B0C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942668E-6236-4B4D-BCBB-02B5A6B15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B3D1AB-73BE-4803-A732-A73B00476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EA15A38-0BBD-4C8D-935B-8B8E9DCF4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A27D4BB-069C-47FE-AE7D-2C3A3F78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20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66751DD-C782-4156-B741-19069831E2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337D077-20BE-4868-83EA-7F321072E4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9860FC3-D9F0-42D5-8864-7A8D20B86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973159E-7B60-43D9-9A49-7CE4D88AE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FE599C4-C24F-49CB-9386-0612F4451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406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F8D454-4245-4C82-9452-5172E5FC2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68E6D7-6E0F-4365-B735-7C661C394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1F6CE2C-8995-49CB-84C8-4DDCC779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CA82850-96E4-4D4D-BBC6-A69D5D9DD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755A7A-4CB5-4D91-952C-985E18CE8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1791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6566A1-4438-470D-8246-0D5505BE4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FD88171-97F6-4B77-8231-4207F28CD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6BA3966-4246-4484-8DD6-DBACEA3AE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71E761E-E415-4706-9D51-480C19B61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C56AD35-B5BE-40A9-B048-8A2BED0B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447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F80543-6E28-4BFA-8FA9-46330B2C4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3D90AA-E7AB-4C4E-97DB-5DED24D7EA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94FB35F-BADF-428A-A5C5-50828593A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A7B5D6C-F951-4CF0-89CF-A55EDC4E3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2ABC718-CA3F-4173-B587-F7D85921D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04FFC03-9E70-4E09-8467-46865036A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085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970C0E-AD11-4300-86EC-F5049C087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7786019-8032-41DE-9C7F-C7266A1A0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A0A1C2C-2801-49AE-81D2-A83D78252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D391E00B-6917-41FC-AEDF-6BAF3D7AAB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F477E0B7-1293-4A67-8C0F-F55AF6CD36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32E3FEAD-B4FD-4A86-A083-1CCDA6AEA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2036B66-E4BF-4E68-AE48-6F91C329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AF9355E-CBA9-4A7B-B68B-B0B1BBD1E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023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0118AD-68BB-4DD1-85D2-F4E8B178F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7B2C2DEE-420C-4F78-B84E-ADAC7A125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9A98E2C-7CB0-4AC5-AAA4-53F96224C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F5AF82D-1DD4-4E21-8751-2D695BC2B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5071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200633C-28E6-4D0A-9D42-F09CFADB1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5EDC7AD-6F56-40D1-9931-F637EAD30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59D91D5-5BCB-4652-99C4-1C77CEC6D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684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3F1089-22BB-4CA6-878D-36CD97469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31629CA-EE36-4522-97F6-16461FD0F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AC20766-444C-44FE-AC8A-9CF651E412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53AE5D7-73F4-4FB6-9686-2CC4C807D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D634257-E8CF-4A59-8E23-F7CD440AE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CC3D6F6-2C7A-41BE-8ADB-C2441F4D9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498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30E317-ED33-459C-A320-31DE38AEC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453A73F7-0EF4-4853-BFCC-A3F7F9A384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394C437-A85F-47EB-8E38-195DF4751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6BC91A6-5841-4F49-89AE-D324FE45D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5E0F2-414B-4244-A625-380F5CA3958F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6F46254-4394-4D0C-A175-04277760C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E3A9E6D-43B6-46C3-9933-77E175077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477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3005E27-BF8F-4008-BF28-7BEEE424D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1BAC89B-0A56-4E4D-9A59-63852EEA5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44DC08-ECA7-48D0-89D1-DA7BE4895B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5E0F2-414B-4244-A625-380F5CA3958F}" type="datetimeFigureOut">
              <a:rPr lang="zh-TW" altLang="en-US" smtClean="0"/>
              <a:t>2022/7/22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7D0295B-EB15-48BE-A5A1-FDB614C99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D4B9C25-F9DE-4A00-B61E-6826A24C6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35410-7538-4EF0-8483-2EFEE388C2D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9047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zh-tw/microsoft-teams/log-in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www.sso.edu.tw/home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www.microsoft.com/zh-tw/microsoft-teams/download-app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7937C49A-D10C-4F0E-971D-A9658DCC3EEC}"/>
              </a:ext>
            </a:extLst>
          </p:cNvPr>
          <p:cNvSpPr/>
          <p:nvPr/>
        </p:nvSpPr>
        <p:spPr>
          <a:xfrm>
            <a:off x="648069" y="852255"/>
            <a:ext cx="2112886" cy="1136342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使用 </a:t>
            </a:r>
            <a:r>
              <a:rPr lang="en-US" altLang="zh-TW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Teams</a:t>
            </a:r>
            <a:br>
              <a:rPr lang="en-US" altLang="zh-TW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高效率教室</a:t>
            </a:r>
            <a:endParaRPr lang="zh-TW" altLang="en-US" sz="2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箭號: 向右 4">
            <a:extLst>
              <a:ext uri="{FF2B5EF4-FFF2-40B4-BE49-F238E27FC236}">
                <a16:creationId xmlns:a16="http://schemas.microsoft.com/office/drawing/2014/main" id="{70D9E385-AD22-4778-B4A4-D70CB92CD606}"/>
              </a:ext>
            </a:extLst>
          </p:cNvPr>
          <p:cNvSpPr/>
          <p:nvPr/>
        </p:nvSpPr>
        <p:spPr>
          <a:xfrm>
            <a:off x="2760954" y="1158535"/>
            <a:ext cx="696784" cy="523782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箭號: 向右 5">
            <a:extLst>
              <a:ext uri="{FF2B5EF4-FFF2-40B4-BE49-F238E27FC236}">
                <a16:creationId xmlns:a16="http://schemas.microsoft.com/office/drawing/2014/main" id="{BC383FDF-23F4-4E58-A18B-375BD543C2D7}"/>
              </a:ext>
            </a:extLst>
          </p:cNvPr>
          <p:cNvSpPr/>
          <p:nvPr/>
        </p:nvSpPr>
        <p:spPr>
          <a:xfrm rot="5400000">
            <a:off x="1162973" y="2268244"/>
            <a:ext cx="1083076" cy="523782"/>
          </a:xfrm>
          <a:prstGeom prst="rightArrow">
            <a:avLst/>
          </a:prstGeom>
          <a:solidFill>
            <a:srgbClr val="FF0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61F24EFA-C9D2-443F-A899-58DF2461052E}"/>
              </a:ext>
            </a:extLst>
          </p:cNvPr>
          <p:cNvSpPr/>
          <p:nvPr/>
        </p:nvSpPr>
        <p:spPr>
          <a:xfrm>
            <a:off x="648069" y="3071673"/>
            <a:ext cx="2112885" cy="1136342"/>
          </a:xfrm>
          <a:prstGeom prst="rect">
            <a:avLst/>
          </a:prstGeom>
          <a:solidFill>
            <a:schemeClr val="accent6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忘記</a:t>
            </a:r>
            <a:br>
              <a:rPr lang="en-US" altLang="zh-TW" dirty="0"/>
            </a:br>
            <a:r>
              <a:rPr lang="zh-TW" altLang="en-US" dirty="0"/>
              <a:t>教育雲</a:t>
            </a:r>
            <a:r>
              <a:rPr lang="zh-TW" altLang="en-US" dirty="0">
                <a:solidFill>
                  <a:srgbClr val="FF0000"/>
                </a:solidFill>
              </a:rPr>
              <a:t>帳號</a:t>
            </a:r>
            <a:r>
              <a:rPr lang="en-US" altLang="zh-TW" dirty="0">
                <a:solidFill>
                  <a:srgbClr val="FF0000"/>
                </a:solidFill>
              </a:rPr>
              <a:t>or</a:t>
            </a:r>
            <a:r>
              <a:rPr lang="zh-TW" altLang="en-US" dirty="0">
                <a:solidFill>
                  <a:srgbClr val="FF0000"/>
                </a:solidFill>
              </a:rPr>
              <a:t>密碼</a:t>
            </a:r>
          </a:p>
        </p:txBody>
      </p:sp>
      <p:sp>
        <p:nvSpPr>
          <p:cNvPr id="11" name="箭號: 向右 10">
            <a:extLst>
              <a:ext uri="{FF2B5EF4-FFF2-40B4-BE49-F238E27FC236}">
                <a16:creationId xmlns:a16="http://schemas.microsoft.com/office/drawing/2014/main" id="{63489681-DFBB-4654-AAA1-A105085D6202}"/>
              </a:ext>
            </a:extLst>
          </p:cNvPr>
          <p:cNvSpPr/>
          <p:nvPr/>
        </p:nvSpPr>
        <p:spPr>
          <a:xfrm>
            <a:off x="2760954" y="3455632"/>
            <a:ext cx="696783" cy="523782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hlinkClick r:id="rId2"/>
            <a:extLst>
              <a:ext uri="{FF2B5EF4-FFF2-40B4-BE49-F238E27FC236}">
                <a16:creationId xmlns:a16="http://schemas.microsoft.com/office/drawing/2014/main" id="{19AB0B78-F0E1-4610-8EBD-886E09D68F37}"/>
              </a:ext>
            </a:extLst>
          </p:cNvPr>
          <p:cNvSpPr/>
          <p:nvPr/>
        </p:nvSpPr>
        <p:spPr>
          <a:xfrm>
            <a:off x="3433070" y="3075236"/>
            <a:ext cx="3453415" cy="1136342"/>
          </a:xfrm>
          <a:prstGeom prst="rect">
            <a:avLst/>
          </a:pr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先以縣市帳號登入</a:t>
            </a:r>
            <a:br>
              <a:rPr lang="en-US" altLang="zh-TW" dirty="0"/>
            </a:br>
            <a:r>
              <a:rPr lang="en-US" altLang="zh-TW" dirty="0">
                <a:hlinkClick r:id="rId2"/>
              </a:rPr>
              <a:t>https://www.sso.edu.tw/home</a:t>
            </a:r>
            <a:br>
              <a:rPr lang="en-US" altLang="zh-TW" dirty="0"/>
            </a:br>
            <a:r>
              <a:rPr lang="zh-TW" altLang="en-US" dirty="0"/>
              <a:t>查帳號</a:t>
            </a:r>
            <a:r>
              <a:rPr lang="en-US" altLang="zh-TW" dirty="0"/>
              <a:t>.</a:t>
            </a:r>
            <a:r>
              <a:rPr lang="zh-TW" altLang="en-US" dirty="0"/>
              <a:t>密碼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FF5B2DF8-1658-4B9B-B203-649881C74864}"/>
              </a:ext>
            </a:extLst>
          </p:cNvPr>
          <p:cNvSpPr/>
          <p:nvPr/>
        </p:nvSpPr>
        <p:spPr>
          <a:xfrm>
            <a:off x="3457737" y="880247"/>
            <a:ext cx="2655488" cy="1136342"/>
          </a:xfrm>
          <a:prstGeom prst="rect">
            <a:avLst/>
          </a:prstGeom>
          <a:solidFill>
            <a:schemeClr val="accent6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我知道我的</a:t>
            </a:r>
            <a:br>
              <a:rPr lang="en-US" altLang="zh-TW" dirty="0"/>
            </a:br>
            <a:r>
              <a:rPr lang="zh-TW" altLang="en-US" dirty="0"/>
              <a:t>教育部</a:t>
            </a:r>
            <a:r>
              <a:rPr lang="en-US" altLang="zh-TW" dirty="0"/>
              <a:t>(</a:t>
            </a:r>
            <a:r>
              <a:rPr lang="zh-TW" altLang="en-US" dirty="0"/>
              <a:t>雲</a:t>
            </a:r>
            <a:r>
              <a:rPr lang="en-US" altLang="zh-TW" dirty="0"/>
              <a:t>)</a:t>
            </a:r>
            <a:r>
              <a:rPr lang="zh-TW" altLang="en-US" dirty="0"/>
              <a:t>帳號</a:t>
            </a:r>
            <a:r>
              <a:rPr lang="en-US" altLang="zh-TW" dirty="0"/>
              <a:t>.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密碼</a:t>
            </a:r>
          </a:p>
        </p:txBody>
      </p:sp>
      <p:sp>
        <p:nvSpPr>
          <p:cNvPr id="15" name="箭號: 向右 14">
            <a:extLst>
              <a:ext uri="{FF2B5EF4-FFF2-40B4-BE49-F238E27FC236}">
                <a16:creationId xmlns:a16="http://schemas.microsoft.com/office/drawing/2014/main" id="{007FBD6D-EA91-4765-9C30-5A8C601A9E8D}"/>
              </a:ext>
            </a:extLst>
          </p:cNvPr>
          <p:cNvSpPr/>
          <p:nvPr/>
        </p:nvSpPr>
        <p:spPr>
          <a:xfrm>
            <a:off x="6113225" y="1186527"/>
            <a:ext cx="1410659" cy="523782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箭號: 向右 16">
            <a:extLst>
              <a:ext uri="{FF2B5EF4-FFF2-40B4-BE49-F238E27FC236}">
                <a16:creationId xmlns:a16="http://schemas.microsoft.com/office/drawing/2014/main" id="{0DA49314-A0C3-4C64-8585-CB46E641DCD3}"/>
              </a:ext>
            </a:extLst>
          </p:cNvPr>
          <p:cNvSpPr/>
          <p:nvPr/>
        </p:nvSpPr>
        <p:spPr>
          <a:xfrm rot="16200000">
            <a:off x="4150253" y="2240380"/>
            <a:ext cx="1136342" cy="523782"/>
          </a:xfrm>
          <a:prstGeom prst="rightArrow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75DAF5A0-1BBC-4904-9EB8-D796A8C572B9}"/>
              </a:ext>
            </a:extLst>
          </p:cNvPr>
          <p:cNvSpPr/>
          <p:nvPr/>
        </p:nvSpPr>
        <p:spPr>
          <a:xfrm>
            <a:off x="377233" y="2068470"/>
            <a:ext cx="9973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</a:t>
            </a:r>
            <a:endParaRPr lang="zh-TW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AC5C5CED-1072-417D-949A-DB53DDCE0C65}"/>
              </a:ext>
            </a:extLst>
          </p:cNvPr>
          <p:cNvSpPr/>
          <p:nvPr/>
        </p:nvSpPr>
        <p:spPr>
          <a:xfrm>
            <a:off x="6153124" y="618637"/>
            <a:ext cx="1370760" cy="523220"/>
          </a:xfrm>
          <a:prstGeom prst="rect">
            <a:avLst/>
          </a:prstGeom>
          <a:ln w="285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Yes</a:t>
            </a:r>
            <a:r>
              <a:rPr lang="zh-TW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登入</a:t>
            </a:r>
            <a:endParaRPr lang="zh-TW" alt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9" name="內容版面配置區 3">
            <a:hlinkClick r:id="rId3"/>
            <a:extLst>
              <a:ext uri="{FF2B5EF4-FFF2-40B4-BE49-F238E27FC236}">
                <a16:creationId xmlns:a16="http://schemas.microsoft.com/office/drawing/2014/main" id="{81C99156-3F04-48C2-9E51-ABC4DF33A3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6152" y="685165"/>
            <a:ext cx="3492469" cy="38069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8" name="矩形 27">
            <a:hlinkClick r:id="rId5"/>
            <a:extLst>
              <a:ext uri="{FF2B5EF4-FFF2-40B4-BE49-F238E27FC236}">
                <a16:creationId xmlns:a16="http://schemas.microsoft.com/office/drawing/2014/main" id="{C7FCA6F1-A1A2-49EA-8626-D2F55CB73CA0}"/>
              </a:ext>
            </a:extLst>
          </p:cNvPr>
          <p:cNvSpPr/>
          <p:nvPr/>
        </p:nvSpPr>
        <p:spPr>
          <a:xfrm>
            <a:off x="8056070" y="3406899"/>
            <a:ext cx="2693310" cy="887765"/>
          </a:xfrm>
          <a:prstGeom prst="rect">
            <a:avLst/>
          </a:prstGeom>
          <a:ln w="57150">
            <a:solidFill>
              <a:schemeClr val="accent5">
                <a:lumMod val="75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144000" tIns="72000" rIns="144000" bIns="72000" rtlCol="0" anchor="ctr"/>
          <a:lstStyle/>
          <a:p>
            <a:pPr algn="ctr"/>
            <a:r>
              <a:rPr lang="zh-TW" altLang="en-US" sz="1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帳號加上</a:t>
            </a:r>
            <a:r>
              <a:rPr lang="en-US" altLang="zh-TW" sz="24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@ms</a:t>
            </a:r>
            <a:r>
              <a:rPr lang="en-US" altLang="zh-TW" sz="1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.edu.tw</a:t>
            </a:r>
            <a:br>
              <a:rPr lang="en-US" altLang="zh-TW" sz="16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6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登入</a:t>
            </a:r>
          </a:p>
        </p:txBody>
      </p:sp>
      <p:pic>
        <p:nvPicPr>
          <p:cNvPr id="10" name="圖片 9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56070" y="833779"/>
            <a:ext cx="2693310" cy="1212253"/>
          </a:xfrm>
          <a:prstGeom prst="rect">
            <a:avLst/>
          </a:prstGeom>
          <a:solidFill>
            <a:srgbClr val="FFFFFF">
              <a:shade val="85000"/>
            </a:srgbClr>
          </a:solidFill>
          <a:ln w="12700" cap="sq">
            <a:solidFill>
              <a:srgbClr val="00B0F0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2" name="爆炸 1 31"/>
          <p:cNvSpPr/>
          <p:nvPr/>
        </p:nvSpPr>
        <p:spPr>
          <a:xfrm>
            <a:off x="8616623" y="152400"/>
            <a:ext cx="2146627" cy="946026"/>
          </a:xfrm>
          <a:prstGeom prst="irregularSeal1">
            <a:avLst/>
          </a:prstGeom>
          <a:gradFill flip="none" rotWithShape="1">
            <a:gsLst>
              <a:gs pos="0">
                <a:srgbClr val="FFFF7D"/>
              </a:gs>
              <a:gs pos="92000">
                <a:srgbClr val="F2CADE"/>
              </a:gs>
              <a:gs pos="100000">
                <a:srgbClr val="FF99CC">
                  <a:shade val="100000"/>
                  <a:satMod val="115000"/>
                </a:srgbClr>
              </a:gs>
            </a:gsLst>
            <a:lin ang="5400000" scaled="1"/>
            <a:tileRect/>
          </a:gradFill>
          <a:ln w="190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免費安裝</a:t>
            </a:r>
          </a:p>
        </p:txBody>
      </p:sp>
      <p:sp>
        <p:nvSpPr>
          <p:cNvPr id="3" name="星形: 五角 2">
            <a:extLst>
              <a:ext uri="{FF2B5EF4-FFF2-40B4-BE49-F238E27FC236}">
                <a16:creationId xmlns:a16="http://schemas.microsoft.com/office/drawing/2014/main" id="{76EB816C-ECEC-4647-B8AA-E98DB7E446F5}"/>
              </a:ext>
            </a:extLst>
          </p:cNvPr>
          <p:cNvSpPr/>
          <p:nvPr/>
        </p:nvSpPr>
        <p:spPr>
          <a:xfrm rot="296738">
            <a:off x="7193442" y="1923304"/>
            <a:ext cx="1649281" cy="1555959"/>
          </a:xfrm>
          <a:custGeom>
            <a:avLst/>
            <a:gdLst>
              <a:gd name="connsiteX0" fmla="*/ 2 w 1981200"/>
              <a:gd name="connsiteY0" fmla="*/ 587606 h 1538376"/>
              <a:gd name="connsiteX1" fmla="*/ 756755 w 1981200"/>
              <a:gd name="connsiteY1" fmla="*/ 587610 h 1538376"/>
              <a:gd name="connsiteX2" fmla="*/ 990600 w 1981200"/>
              <a:gd name="connsiteY2" fmla="*/ 0 h 1538376"/>
              <a:gd name="connsiteX3" fmla="*/ 1224445 w 1981200"/>
              <a:gd name="connsiteY3" fmla="*/ 587610 h 1538376"/>
              <a:gd name="connsiteX4" fmla="*/ 1981198 w 1981200"/>
              <a:gd name="connsiteY4" fmla="*/ 587606 h 1538376"/>
              <a:gd name="connsiteX5" fmla="*/ 1368969 w 1981200"/>
              <a:gd name="connsiteY5" fmla="*/ 950765 h 1538376"/>
              <a:gd name="connsiteX6" fmla="*/ 1602823 w 1981200"/>
              <a:gd name="connsiteY6" fmla="*/ 1538372 h 1538376"/>
              <a:gd name="connsiteX7" fmla="*/ 990600 w 1981200"/>
              <a:gd name="connsiteY7" fmla="*/ 1175207 h 1538376"/>
              <a:gd name="connsiteX8" fmla="*/ 378377 w 1981200"/>
              <a:gd name="connsiteY8" fmla="*/ 1538372 h 1538376"/>
              <a:gd name="connsiteX9" fmla="*/ 612231 w 1981200"/>
              <a:gd name="connsiteY9" fmla="*/ 950765 h 1538376"/>
              <a:gd name="connsiteX10" fmla="*/ 2 w 1981200"/>
              <a:gd name="connsiteY10" fmla="*/ 587606 h 1538376"/>
              <a:gd name="connsiteX0" fmla="*/ 0 w 1981196"/>
              <a:gd name="connsiteY0" fmla="*/ 587606 h 1538372"/>
              <a:gd name="connsiteX1" fmla="*/ 661503 w 1981196"/>
              <a:gd name="connsiteY1" fmla="*/ 530460 h 1538372"/>
              <a:gd name="connsiteX2" fmla="*/ 990598 w 1981196"/>
              <a:gd name="connsiteY2" fmla="*/ 0 h 1538372"/>
              <a:gd name="connsiteX3" fmla="*/ 1224443 w 1981196"/>
              <a:gd name="connsiteY3" fmla="*/ 587610 h 1538372"/>
              <a:gd name="connsiteX4" fmla="*/ 1981196 w 1981196"/>
              <a:gd name="connsiteY4" fmla="*/ 587606 h 1538372"/>
              <a:gd name="connsiteX5" fmla="*/ 1368967 w 1981196"/>
              <a:gd name="connsiteY5" fmla="*/ 950765 h 1538372"/>
              <a:gd name="connsiteX6" fmla="*/ 1602821 w 1981196"/>
              <a:gd name="connsiteY6" fmla="*/ 1538372 h 1538372"/>
              <a:gd name="connsiteX7" fmla="*/ 990598 w 1981196"/>
              <a:gd name="connsiteY7" fmla="*/ 1175207 h 1538372"/>
              <a:gd name="connsiteX8" fmla="*/ 378375 w 1981196"/>
              <a:gd name="connsiteY8" fmla="*/ 1538372 h 1538372"/>
              <a:gd name="connsiteX9" fmla="*/ 612229 w 1981196"/>
              <a:gd name="connsiteY9" fmla="*/ 950765 h 1538372"/>
              <a:gd name="connsiteX10" fmla="*/ 0 w 1981196"/>
              <a:gd name="connsiteY10" fmla="*/ 587606 h 1538372"/>
              <a:gd name="connsiteX0" fmla="*/ 0 w 1981196"/>
              <a:gd name="connsiteY0" fmla="*/ 587606 h 1538372"/>
              <a:gd name="connsiteX1" fmla="*/ 661503 w 1981196"/>
              <a:gd name="connsiteY1" fmla="*/ 530460 h 1538372"/>
              <a:gd name="connsiteX2" fmla="*/ 990598 w 1981196"/>
              <a:gd name="connsiteY2" fmla="*/ 0 h 1538372"/>
              <a:gd name="connsiteX3" fmla="*/ 1300643 w 1981196"/>
              <a:gd name="connsiteY3" fmla="*/ 492360 h 1538372"/>
              <a:gd name="connsiteX4" fmla="*/ 1981196 w 1981196"/>
              <a:gd name="connsiteY4" fmla="*/ 587606 h 1538372"/>
              <a:gd name="connsiteX5" fmla="*/ 1368967 w 1981196"/>
              <a:gd name="connsiteY5" fmla="*/ 950765 h 1538372"/>
              <a:gd name="connsiteX6" fmla="*/ 1602821 w 1981196"/>
              <a:gd name="connsiteY6" fmla="*/ 1538372 h 1538372"/>
              <a:gd name="connsiteX7" fmla="*/ 990598 w 1981196"/>
              <a:gd name="connsiteY7" fmla="*/ 1175207 h 1538372"/>
              <a:gd name="connsiteX8" fmla="*/ 378375 w 1981196"/>
              <a:gd name="connsiteY8" fmla="*/ 1538372 h 1538372"/>
              <a:gd name="connsiteX9" fmla="*/ 612229 w 1981196"/>
              <a:gd name="connsiteY9" fmla="*/ 950765 h 1538372"/>
              <a:gd name="connsiteX10" fmla="*/ 0 w 1981196"/>
              <a:gd name="connsiteY10" fmla="*/ 587606 h 1538372"/>
              <a:gd name="connsiteX0" fmla="*/ 0 w 1981196"/>
              <a:gd name="connsiteY0" fmla="*/ 587606 h 1538372"/>
              <a:gd name="connsiteX1" fmla="*/ 661503 w 1981196"/>
              <a:gd name="connsiteY1" fmla="*/ 530460 h 1538372"/>
              <a:gd name="connsiteX2" fmla="*/ 990598 w 1981196"/>
              <a:gd name="connsiteY2" fmla="*/ 0 h 1538372"/>
              <a:gd name="connsiteX3" fmla="*/ 1300643 w 1981196"/>
              <a:gd name="connsiteY3" fmla="*/ 492360 h 1538372"/>
              <a:gd name="connsiteX4" fmla="*/ 1981196 w 1981196"/>
              <a:gd name="connsiteY4" fmla="*/ 587606 h 1538372"/>
              <a:gd name="connsiteX5" fmla="*/ 1473742 w 1981196"/>
              <a:gd name="connsiteY5" fmla="*/ 1007915 h 1538372"/>
              <a:gd name="connsiteX6" fmla="*/ 1602821 w 1981196"/>
              <a:gd name="connsiteY6" fmla="*/ 1538372 h 1538372"/>
              <a:gd name="connsiteX7" fmla="*/ 990598 w 1981196"/>
              <a:gd name="connsiteY7" fmla="*/ 1175207 h 1538372"/>
              <a:gd name="connsiteX8" fmla="*/ 378375 w 1981196"/>
              <a:gd name="connsiteY8" fmla="*/ 1538372 h 1538372"/>
              <a:gd name="connsiteX9" fmla="*/ 612229 w 1981196"/>
              <a:gd name="connsiteY9" fmla="*/ 950765 h 1538372"/>
              <a:gd name="connsiteX10" fmla="*/ 0 w 1981196"/>
              <a:gd name="connsiteY10" fmla="*/ 587606 h 1538372"/>
              <a:gd name="connsiteX0" fmla="*/ 0 w 1981196"/>
              <a:gd name="connsiteY0" fmla="*/ 587606 h 1538372"/>
              <a:gd name="connsiteX1" fmla="*/ 661503 w 1981196"/>
              <a:gd name="connsiteY1" fmla="*/ 530460 h 1538372"/>
              <a:gd name="connsiteX2" fmla="*/ 990598 w 1981196"/>
              <a:gd name="connsiteY2" fmla="*/ 0 h 1538372"/>
              <a:gd name="connsiteX3" fmla="*/ 1300643 w 1981196"/>
              <a:gd name="connsiteY3" fmla="*/ 492360 h 1538372"/>
              <a:gd name="connsiteX4" fmla="*/ 1981196 w 1981196"/>
              <a:gd name="connsiteY4" fmla="*/ 587606 h 1538372"/>
              <a:gd name="connsiteX5" fmla="*/ 1473742 w 1981196"/>
              <a:gd name="connsiteY5" fmla="*/ 1007915 h 1538372"/>
              <a:gd name="connsiteX6" fmla="*/ 1602821 w 1981196"/>
              <a:gd name="connsiteY6" fmla="*/ 1538372 h 1538372"/>
              <a:gd name="connsiteX7" fmla="*/ 990598 w 1981196"/>
              <a:gd name="connsiteY7" fmla="*/ 1175207 h 1538372"/>
              <a:gd name="connsiteX8" fmla="*/ 378375 w 1981196"/>
              <a:gd name="connsiteY8" fmla="*/ 1538372 h 1538372"/>
              <a:gd name="connsiteX9" fmla="*/ 459829 w 1981196"/>
              <a:gd name="connsiteY9" fmla="*/ 988865 h 1538372"/>
              <a:gd name="connsiteX10" fmla="*/ 0 w 1981196"/>
              <a:gd name="connsiteY10" fmla="*/ 587606 h 1538372"/>
              <a:gd name="connsiteX0" fmla="*/ 0 w 1981196"/>
              <a:gd name="connsiteY0" fmla="*/ 587606 h 1538372"/>
              <a:gd name="connsiteX1" fmla="*/ 661503 w 1981196"/>
              <a:gd name="connsiteY1" fmla="*/ 530460 h 1538372"/>
              <a:gd name="connsiteX2" fmla="*/ 990598 w 1981196"/>
              <a:gd name="connsiteY2" fmla="*/ 0 h 1538372"/>
              <a:gd name="connsiteX3" fmla="*/ 1300643 w 1981196"/>
              <a:gd name="connsiteY3" fmla="*/ 492360 h 1538372"/>
              <a:gd name="connsiteX4" fmla="*/ 1981196 w 1981196"/>
              <a:gd name="connsiteY4" fmla="*/ 587606 h 1538372"/>
              <a:gd name="connsiteX5" fmla="*/ 1473742 w 1981196"/>
              <a:gd name="connsiteY5" fmla="*/ 1007915 h 1538372"/>
              <a:gd name="connsiteX6" fmla="*/ 1602821 w 1981196"/>
              <a:gd name="connsiteY6" fmla="*/ 1538372 h 1538372"/>
              <a:gd name="connsiteX7" fmla="*/ 1019173 w 1981196"/>
              <a:gd name="connsiteY7" fmla="*/ 1022807 h 1538372"/>
              <a:gd name="connsiteX8" fmla="*/ 378375 w 1981196"/>
              <a:gd name="connsiteY8" fmla="*/ 1538372 h 1538372"/>
              <a:gd name="connsiteX9" fmla="*/ 459829 w 1981196"/>
              <a:gd name="connsiteY9" fmla="*/ 988865 h 1538372"/>
              <a:gd name="connsiteX10" fmla="*/ 0 w 1981196"/>
              <a:gd name="connsiteY10" fmla="*/ 587606 h 1538372"/>
              <a:gd name="connsiteX0" fmla="*/ 0 w 1981196"/>
              <a:gd name="connsiteY0" fmla="*/ 587606 h 1538372"/>
              <a:gd name="connsiteX1" fmla="*/ 661503 w 1981196"/>
              <a:gd name="connsiteY1" fmla="*/ 530460 h 1538372"/>
              <a:gd name="connsiteX2" fmla="*/ 990598 w 1981196"/>
              <a:gd name="connsiteY2" fmla="*/ 0 h 1538372"/>
              <a:gd name="connsiteX3" fmla="*/ 1300643 w 1981196"/>
              <a:gd name="connsiteY3" fmla="*/ 492360 h 1538372"/>
              <a:gd name="connsiteX4" fmla="*/ 1981196 w 1981196"/>
              <a:gd name="connsiteY4" fmla="*/ 587606 h 1538372"/>
              <a:gd name="connsiteX5" fmla="*/ 1473742 w 1981196"/>
              <a:gd name="connsiteY5" fmla="*/ 1007915 h 1538372"/>
              <a:gd name="connsiteX6" fmla="*/ 1602821 w 1981196"/>
              <a:gd name="connsiteY6" fmla="*/ 1538372 h 1538372"/>
              <a:gd name="connsiteX7" fmla="*/ 1009648 w 1981196"/>
              <a:gd name="connsiteY7" fmla="*/ 1156157 h 1538372"/>
              <a:gd name="connsiteX8" fmla="*/ 378375 w 1981196"/>
              <a:gd name="connsiteY8" fmla="*/ 1538372 h 1538372"/>
              <a:gd name="connsiteX9" fmla="*/ 459829 w 1981196"/>
              <a:gd name="connsiteY9" fmla="*/ 988865 h 1538372"/>
              <a:gd name="connsiteX10" fmla="*/ 0 w 1981196"/>
              <a:gd name="connsiteY10" fmla="*/ 587606 h 1538372"/>
              <a:gd name="connsiteX0" fmla="*/ 0 w 2095496"/>
              <a:gd name="connsiteY0" fmla="*/ 587606 h 1538372"/>
              <a:gd name="connsiteX1" fmla="*/ 775803 w 2095496"/>
              <a:gd name="connsiteY1" fmla="*/ 530460 h 1538372"/>
              <a:gd name="connsiteX2" fmla="*/ 1104898 w 2095496"/>
              <a:gd name="connsiteY2" fmla="*/ 0 h 1538372"/>
              <a:gd name="connsiteX3" fmla="*/ 1414943 w 2095496"/>
              <a:gd name="connsiteY3" fmla="*/ 492360 h 1538372"/>
              <a:gd name="connsiteX4" fmla="*/ 2095496 w 2095496"/>
              <a:gd name="connsiteY4" fmla="*/ 587606 h 1538372"/>
              <a:gd name="connsiteX5" fmla="*/ 1588042 w 2095496"/>
              <a:gd name="connsiteY5" fmla="*/ 1007915 h 1538372"/>
              <a:gd name="connsiteX6" fmla="*/ 1717121 w 2095496"/>
              <a:gd name="connsiteY6" fmla="*/ 1538372 h 1538372"/>
              <a:gd name="connsiteX7" fmla="*/ 1123948 w 2095496"/>
              <a:gd name="connsiteY7" fmla="*/ 1156157 h 1538372"/>
              <a:gd name="connsiteX8" fmla="*/ 492675 w 2095496"/>
              <a:gd name="connsiteY8" fmla="*/ 1538372 h 1538372"/>
              <a:gd name="connsiteX9" fmla="*/ 574129 w 2095496"/>
              <a:gd name="connsiteY9" fmla="*/ 988865 h 1538372"/>
              <a:gd name="connsiteX10" fmla="*/ 0 w 2095496"/>
              <a:gd name="connsiteY10" fmla="*/ 587606 h 1538372"/>
              <a:gd name="connsiteX0" fmla="*/ 0 w 2095496"/>
              <a:gd name="connsiteY0" fmla="*/ 587606 h 1538372"/>
              <a:gd name="connsiteX1" fmla="*/ 775803 w 2095496"/>
              <a:gd name="connsiteY1" fmla="*/ 530460 h 1538372"/>
              <a:gd name="connsiteX2" fmla="*/ 1104898 w 2095496"/>
              <a:gd name="connsiteY2" fmla="*/ 0 h 1538372"/>
              <a:gd name="connsiteX3" fmla="*/ 1414943 w 2095496"/>
              <a:gd name="connsiteY3" fmla="*/ 492360 h 1538372"/>
              <a:gd name="connsiteX4" fmla="*/ 2095496 w 2095496"/>
              <a:gd name="connsiteY4" fmla="*/ 587606 h 1538372"/>
              <a:gd name="connsiteX5" fmla="*/ 1588042 w 2095496"/>
              <a:gd name="connsiteY5" fmla="*/ 1007915 h 1538372"/>
              <a:gd name="connsiteX6" fmla="*/ 1717121 w 2095496"/>
              <a:gd name="connsiteY6" fmla="*/ 1538372 h 1538372"/>
              <a:gd name="connsiteX7" fmla="*/ 1123948 w 2095496"/>
              <a:gd name="connsiteY7" fmla="*/ 1156157 h 1538372"/>
              <a:gd name="connsiteX8" fmla="*/ 492675 w 2095496"/>
              <a:gd name="connsiteY8" fmla="*/ 1538372 h 1538372"/>
              <a:gd name="connsiteX9" fmla="*/ 478879 w 2095496"/>
              <a:gd name="connsiteY9" fmla="*/ 1007915 h 1538372"/>
              <a:gd name="connsiteX10" fmla="*/ 0 w 2095496"/>
              <a:gd name="connsiteY10" fmla="*/ 587606 h 1538372"/>
              <a:gd name="connsiteX0" fmla="*/ 0 w 2095496"/>
              <a:gd name="connsiteY0" fmla="*/ 587606 h 1538372"/>
              <a:gd name="connsiteX1" fmla="*/ 775803 w 2095496"/>
              <a:gd name="connsiteY1" fmla="*/ 530460 h 1538372"/>
              <a:gd name="connsiteX2" fmla="*/ 1104898 w 2095496"/>
              <a:gd name="connsiteY2" fmla="*/ 0 h 1538372"/>
              <a:gd name="connsiteX3" fmla="*/ 1414943 w 2095496"/>
              <a:gd name="connsiteY3" fmla="*/ 492360 h 1538372"/>
              <a:gd name="connsiteX4" fmla="*/ 2095496 w 2095496"/>
              <a:gd name="connsiteY4" fmla="*/ 587606 h 1538372"/>
              <a:gd name="connsiteX5" fmla="*/ 1730917 w 2095496"/>
              <a:gd name="connsiteY5" fmla="*/ 1074590 h 1538372"/>
              <a:gd name="connsiteX6" fmla="*/ 1717121 w 2095496"/>
              <a:gd name="connsiteY6" fmla="*/ 1538372 h 1538372"/>
              <a:gd name="connsiteX7" fmla="*/ 1123948 w 2095496"/>
              <a:gd name="connsiteY7" fmla="*/ 1156157 h 1538372"/>
              <a:gd name="connsiteX8" fmla="*/ 492675 w 2095496"/>
              <a:gd name="connsiteY8" fmla="*/ 1538372 h 1538372"/>
              <a:gd name="connsiteX9" fmla="*/ 478879 w 2095496"/>
              <a:gd name="connsiteY9" fmla="*/ 1007915 h 1538372"/>
              <a:gd name="connsiteX10" fmla="*/ 0 w 2095496"/>
              <a:gd name="connsiteY10" fmla="*/ 587606 h 1538372"/>
              <a:gd name="connsiteX0" fmla="*/ 0 w 1895471"/>
              <a:gd name="connsiteY0" fmla="*/ 425681 h 1538372"/>
              <a:gd name="connsiteX1" fmla="*/ 575778 w 1895471"/>
              <a:gd name="connsiteY1" fmla="*/ 530460 h 1538372"/>
              <a:gd name="connsiteX2" fmla="*/ 904873 w 1895471"/>
              <a:gd name="connsiteY2" fmla="*/ 0 h 1538372"/>
              <a:gd name="connsiteX3" fmla="*/ 1214918 w 1895471"/>
              <a:gd name="connsiteY3" fmla="*/ 492360 h 1538372"/>
              <a:gd name="connsiteX4" fmla="*/ 1895471 w 1895471"/>
              <a:gd name="connsiteY4" fmla="*/ 587606 h 1538372"/>
              <a:gd name="connsiteX5" fmla="*/ 1530892 w 1895471"/>
              <a:gd name="connsiteY5" fmla="*/ 1074590 h 1538372"/>
              <a:gd name="connsiteX6" fmla="*/ 1517096 w 1895471"/>
              <a:gd name="connsiteY6" fmla="*/ 1538372 h 1538372"/>
              <a:gd name="connsiteX7" fmla="*/ 923923 w 1895471"/>
              <a:gd name="connsiteY7" fmla="*/ 1156157 h 1538372"/>
              <a:gd name="connsiteX8" fmla="*/ 292650 w 1895471"/>
              <a:gd name="connsiteY8" fmla="*/ 1538372 h 1538372"/>
              <a:gd name="connsiteX9" fmla="*/ 278854 w 1895471"/>
              <a:gd name="connsiteY9" fmla="*/ 1007915 h 1538372"/>
              <a:gd name="connsiteX10" fmla="*/ 0 w 1895471"/>
              <a:gd name="connsiteY10" fmla="*/ 425681 h 1538372"/>
              <a:gd name="connsiteX0" fmla="*/ 0 w 1895471"/>
              <a:gd name="connsiteY0" fmla="*/ 425681 h 1538372"/>
              <a:gd name="connsiteX1" fmla="*/ 642453 w 1895471"/>
              <a:gd name="connsiteY1" fmla="*/ 378060 h 1538372"/>
              <a:gd name="connsiteX2" fmla="*/ 904873 w 1895471"/>
              <a:gd name="connsiteY2" fmla="*/ 0 h 1538372"/>
              <a:gd name="connsiteX3" fmla="*/ 1214918 w 1895471"/>
              <a:gd name="connsiteY3" fmla="*/ 492360 h 1538372"/>
              <a:gd name="connsiteX4" fmla="*/ 1895471 w 1895471"/>
              <a:gd name="connsiteY4" fmla="*/ 587606 h 1538372"/>
              <a:gd name="connsiteX5" fmla="*/ 1530892 w 1895471"/>
              <a:gd name="connsiteY5" fmla="*/ 1074590 h 1538372"/>
              <a:gd name="connsiteX6" fmla="*/ 1517096 w 1895471"/>
              <a:gd name="connsiteY6" fmla="*/ 1538372 h 1538372"/>
              <a:gd name="connsiteX7" fmla="*/ 923923 w 1895471"/>
              <a:gd name="connsiteY7" fmla="*/ 1156157 h 1538372"/>
              <a:gd name="connsiteX8" fmla="*/ 292650 w 1895471"/>
              <a:gd name="connsiteY8" fmla="*/ 1538372 h 1538372"/>
              <a:gd name="connsiteX9" fmla="*/ 278854 w 1895471"/>
              <a:gd name="connsiteY9" fmla="*/ 1007915 h 1538372"/>
              <a:gd name="connsiteX10" fmla="*/ 0 w 1895471"/>
              <a:gd name="connsiteY10" fmla="*/ 425681 h 1538372"/>
              <a:gd name="connsiteX0" fmla="*/ 0 w 1895471"/>
              <a:gd name="connsiteY0" fmla="*/ 425681 h 1538372"/>
              <a:gd name="connsiteX1" fmla="*/ 642453 w 1895471"/>
              <a:gd name="connsiteY1" fmla="*/ 378060 h 1538372"/>
              <a:gd name="connsiteX2" fmla="*/ 904873 w 1895471"/>
              <a:gd name="connsiteY2" fmla="*/ 0 h 1538372"/>
              <a:gd name="connsiteX3" fmla="*/ 1214918 w 1895471"/>
              <a:gd name="connsiteY3" fmla="*/ 492360 h 1538372"/>
              <a:gd name="connsiteX4" fmla="*/ 1895471 w 1895471"/>
              <a:gd name="connsiteY4" fmla="*/ 587606 h 1538372"/>
              <a:gd name="connsiteX5" fmla="*/ 1530892 w 1895471"/>
              <a:gd name="connsiteY5" fmla="*/ 1074590 h 1538372"/>
              <a:gd name="connsiteX6" fmla="*/ 1517096 w 1895471"/>
              <a:gd name="connsiteY6" fmla="*/ 1538372 h 1538372"/>
              <a:gd name="connsiteX7" fmla="*/ 923923 w 1895471"/>
              <a:gd name="connsiteY7" fmla="*/ 1156157 h 1538372"/>
              <a:gd name="connsiteX8" fmla="*/ 292650 w 1895471"/>
              <a:gd name="connsiteY8" fmla="*/ 1538372 h 1538372"/>
              <a:gd name="connsiteX9" fmla="*/ 374104 w 1895471"/>
              <a:gd name="connsiteY9" fmla="*/ 903140 h 1538372"/>
              <a:gd name="connsiteX10" fmla="*/ 0 w 1895471"/>
              <a:gd name="connsiteY10" fmla="*/ 425681 h 1538372"/>
              <a:gd name="connsiteX0" fmla="*/ 0 w 1895471"/>
              <a:gd name="connsiteY0" fmla="*/ 425681 h 1538372"/>
              <a:gd name="connsiteX1" fmla="*/ 642453 w 1895471"/>
              <a:gd name="connsiteY1" fmla="*/ 378060 h 1538372"/>
              <a:gd name="connsiteX2" fmla="*/ 904873 w 1895471"/>
              <a:gd name="connsiteY2" fmla="*/ 0 h 1538372"/>
              <a:gd name="connsiteX3" fmla="*/ 1214918 w 1895471"/>
              <a:gd name="connsiteY3" fmla="*/ 492360 h 1538372"/>
              <a:gd name="connsiteX4" fmla="*/ 1895471 w 1895471"/>
              <a:gd name="connsiteY4" fmla="*/ 587606 h 1538372"/>
              <a:gd name="connsiteX5" fmla="*/ 1530892 w 1895471"/>
              <a:gd name="connsiteY5" fmla="*/ 1074590 h 1538372"/>
              <a:gd name="connsiteX6" fmla="*/ 1517096 w 1895471"/>
              <a:gd name="connsiteY6" fmla="*/ 1538372 h 1538372"/>
              <a:gd name="connsiteX7" fmla="*/ 923923 w 1895471"/>
              <a:gd name="connsiteY7" fmla="*/ 1156157 h 1538372"/>
              <a:gd name="connsiteX8" fmla="*/ 273600 w 1895471"/>
              <a:gd name="connsiteY8" fmla="*/ 1433597 h 1538372"/>
              <a:gd name="connsiteX9" fmla="*/ 374104 w 1895471"/>
              <a:gd name="connsiteY9" fmla="*/ 903140 h 1538372"/>
              <a:gd name="connsiteX10" fmla="*/ 0 w 1895471"/>
              <a:gd name="connsiteY10" fmla="*/ 425681 h 1538372"/>
              <a:gd name="connsiteX0" fmla="*/ 0 w 1762121"/>
              <a:gd name="connsiteY0" fmla="*/ 425681 h 1538372"/>
              <a:gd name="connsiteX1" fmla="*/ 642453 w 1762121"/>
              <a:gd name="connsiteY1" fmla="*/ 378060 h 1538372"/>
              <a:gd name="connsiteX2" fmla="*/ 904873 w 1762121"/>
              <a:gd name="connsiteY2" fmla="*/ 0 h 1538372"/>
              <a:gd name="connsiteX3" fmla="*/ 1214918 w 1762121"/>
              <a:gd name="connsiteY3" fmla="*/ 492360 h 1538372"/>
              <a:gd name="connsiteX4" fmla="*/ 1762121 w 1762121"/>
              <a:gd name="connsiteY4" fmla="*/ 578081 h 1538372"/>
              <a:gd name="connsiteX5" fmla="*/ 1530892 w 1762121"/>
              <a:gd name="connsiteY5" fmla="*/ 1074590 h 1538372"/>
              <a:gd name="connsiteX6" fmla="*/ 1517096 w 1762121"/>
              <a:gd name="connsiteY6" fmla="*/ 1538372 h 1538372"/>
              <a:gd name="connsiteX7" fmla="*/ 923923 w 1762121"/>
              <a:gd name="connsiteY7" fmla="*/ 1156157 h 1538372"/>
              <a:gd name="connsiteX8" fmla="*/ 273600 w 1762121"/>
              <a:gd name="connsiteY8" fmla="*/ 1433597 h 1538372"/>
              <a:gd name="connsiteX9" fmla="*/ 374104 w 1762121"/>
              <a:gd name="connsiteY9" fmla="*/ 903140 h 1538372"/>
              <a:gd name="connsiteX10" fmla="*/ 0 w 1762121"/>
              <a:gd name="connsiteY10" fmla="*/ 425681 h 1538372"/>
              <a:gd name="connsiteX0" fmla="*/ 0 w 1762121"/>
              <a:gd name="connsiteY0" fmla="*/ 425681 h 1538372"/>
              <a:gd name="connsiteX1" fmla="*/ 642453 w 1762121"/>
              <a:gd name="connsiteY1" fmla="*/ 378060 h 1538372"/>
              <a:gd name="connsiteX2" fmla="*/ 904873 w 1762121"/>
              <a:gd name="connsiteY2" fmla="*/ 0 h 1538372"/>
              <a:gd name="connsiteX3" fmla="*/ 1357793 w 1762121"/>
              <a:gd name="connsiteY3" fmla="*/ 492360 h 1538372"/>
              <a:gd name="connsiteX4" fmla="*/ 1762121 w 1762121"/>
              <a:gd name="connsiteY4" fmla="*/ 578081 h 1538372"/>
              <a:gd name="connsiteX5" fmla="*/ 1530892 w 1762121"/>
              <a:gd name="connsiteY5" fmla="*/ 1074590 h 1538372"/>
              <a:gd name="connsiteX6" fmla="*/ 1517096 w 1762121"/>
              <a:gd name="connsiteY6" fmla="*/ 1538372 h 1538372"/>
              <a:gd name="connsiteX7" fmla="*/ 923923 w 1762121"/>
              <a:gd name="connsiteY7" fmla="*/ 1156157 h 1538372"/>
              <a:gd name="connsiteX8" fmla="*/ 273600 w 1762121"/>
              <a:gd name="connsiteY8" fmla="*/ 1433597 h 1538372"/>
              <a:gd name="connsiteX9" fmla="*/ 374104 w 1762121"/>
              <a:gd name="connsiteY9" fmla="*/ 903140 h 1538372"/>
              <a:gd name="connsiteX10" fmla="*/ 0 w 1762121"/>
              <a:gd name="connsiteY10" fmla="*/ 425681 h 1538372"/>
              <a:gd name="connsiteX0" fmla="*/ 0 w 1762121"/>
              <a:gd name="connsiteY0" fmla="*/ 425681 h 1538372"/>
              <a:gd name="connsiteX1" fmla="*/ 642453 w 1762121"/>
              <a:gd name="connsiteY1" fmla="*/ 378060 h 1538372"/>
              <a:gd name="connsiteX2" fmla="*/ 904873 w 1762121"/>
              <a:gd name="connsiteY2" fmla="*/ 0 h 1538372"/>
              <a:gd name="connsiteX3" fmla="*/ 1357793 w 1762121"/>
              <a:gd name="connsiteY3" fmla="*/ 492360 h 1538372"/>
              <a:gd name="connsiteX4" fmla="*/ 1762121 w 1762121"/>
              <a:gd name="connsiteY4" fmla="*/ 578081 h 1538372"/>
              <a:gd name="connsiteX5" fmla="*/ 1349917 w 1762121"/>
              <a:gd name="connsiteY5" fmla="*/ 1103165 h 1538372"/>
              <a:gd name="connsiteX6" fmla="*/ 1517096 w 1762121"/>
              <a:gd name="connsiteY6" fmla="*/ 1538372 h 1538372"/>
              <a:gd name="connsiteX7" fmla="*/ 923923 w 1762121"/>
              <a:gd name="connsiteY7" fmla="*/ 1156157 h 1538372"/>
              <a:gd name="connsiteX8" fmla="*/ 273600 w 1762121"/>
              <a:gd name="connsiteY8" fmla="*/ 1433597 h 1538372"/>
              <a:gd name="connsiteX9" fmla="*/ 374104 w 1762121"/>
              <a:gd name="connsiteY9" fmla="*/ 903140 h 1538372"/>
              <a:gd name="connsiteX10" fmla="*/ 0 w 1762121"/>
              <a:gd name="connsiteY10" fmla="*/ 425681 h 1538372"/>
              <a:gd name="connsiteX0" fmla="*/ 0 w 1762121"/>
              <a:gd name="connsiteY0" fmla="*/ 425681 h 1538372"/>
              <a:gd name="connsiteX1" fmla="*/ 642453 w 1762121"/>
              <a:gd name="connsiteY1" fmla="*/ 378060 h 1538372"/>
              <a:gd name="connsiteX2" fmla="*/ 904873 w 1762121"/>
              <a:gd name="connsiteY2" fmla="*/ 0 h 1538372"/>
              <a:gd name="connsiteX3" fmla="*/ 1167293 w 1762121"/>
              <a:gd name="connsiteY3" fmla="*/ 568560 h 1538372"/>
              <a:gd name="connsiteX4" fmla="*/ 1762121 w 1762121"/>
              <a:gd name="connsiteY4" fmla="*/ 578081 h 1538372"/>
              <a:gd name="connsiteX5" fmla="*/ 1349917 w 1762121"/>
              <a:gd name="connsiteY5" fmla="*/ 1103165 h 1538372"/>
              <a:gd name="connsiteX6" fmla="*/ 1517096 w 1762121"/>
              <a:gd name="connsiteY6" fmla="*/ 1538372 h 1538372"/>
              <a:gd name="connsiteX7" fmla="*/ 923923 w 1762121"/>
              <a:gd name="connsiteY7" fmla="*/ 1156157 h 1538372"/>
              <a:gd name="connsiteX8" fmla="*/ 273600 w 1762121"/>
              <a:gd name="connsiteY8" fmla="*/ 1433597 h 1538372"/>
              <a:gd name="connsiteX9" fmla="*/ 374104 w 1762121"/>
              <a:gd name="connsiteY9" fmla="*/ 903140 h 1538372"/>
              <a:gd name="connsiteX10" fmla="*/ 0 w 1762121"/>
              <a:gd name="connsiteY10" fmla="*/ 425681 h 1538372"/>
              <a:gd name="connsiteX0" fmla="*/ 0 w 1762121"/>
              <a:gd name="connsiteY0" fmla="*/ 425681 h 1538372"/>
              <a:gd name="connsiteX1" fmla="*/ 642453 w 1762121"/>
              <a:gd name="connsiteY1" fmla="*/ 378060 h 1538372"/>
              <a:gd name="connsiteX2" fmla="*/ 904873 w 1762121"/>
              <a:gd name="connsiteY2" fmla="*/ 0 h 1538372"/>
              <a:gd name="connsiteX3" fmla="*/ 1176818 w 1762121"/>
              <a:gd name="connsiteY3" fmla="*/ 492360 h 1538372"/>
              <a:gd name="connsiteX4" fmla="*/ 1762121 w 1762121"/>
              <a:gd name="connsiteY4" fmla="*/ 578081 h 1538372"/>
              <a:gd name="connsiteX5" fmla="*/ 1349917 w 1762121"/>
              <a:gd name="connsiteY5" fmla="*/ 1103165 h 1538372"/>
              <a:gd name="connsiteX6" fmla="*/ 1517096 w 1762121"/>
              <a:gd name="connsiteY6" fmla="*/ 1538372 h 1538372"/>
              <a:gd name="connsiteX7" fmla="*/ 923923 w 1762121"/>
              <a:gd name="connsiteY7" fmla="*/ 1156157 h 1538372"/>
              <a:gd name="connsiteX8" fmla="*/ 273600 w 1762121"/>
              <a:gd name="connsiteY8" fmla="*/ 1433597 h 1538372"/>
              <a:gd name="connsiteX9" fmla="*/ 374104 w 1762121"/>
              <a:gd name="connsiteY9" fmla="*/ 903140 h 1538372"/>
              <a:gd name="connsiteX10" fmla="*/ 0 w 1762121"/>
              <a:gd name="connsiteY10" fmla="*/ 425681 h 1538372"/>
              <a:gd name="connsiteX0" fmla="*/ 0 w 1762121"/>
              <a:gd name="connsiteY0" fmla="*/ 425681 h 1538372"/>
              <a:gd name="connsiteX1" fmla="*/ 642453 w 1762121"/>
              <a:gd name="connsiteY1" fmla="*/ 378060 h 1538372"/>
              <a:gd name="connsiteX2" fmla="*/ 904873 w 1762121"/>
              <a:gd name="connsiteY2" fmla="*/ 0 h 1538372"/>
              <a:gd name="connsiteX3" fmla="*/ 1176818 w 1762121"/>
              <a:gd name="connsiteY3" fmla="*/ 492360 h 1538372"/>
              <a:gd name="connsiteX4" fmla="*/ 1762121 w 1762121"/>
              <a:gd name="connsiteY4" fmla="*/ 578081 h 1538372"/>
              <a:gd name="connsiteX5" fmla="*/ 1349917 w 1762121"/>
              <a:gd name="connsiteY5" fmla="*/ 1103165 h 1538372"/>
              <a:gd name="connsiteX6" fmla="*/ 1517096 w 1762121"/>
              <a:gd name="connsiteY6" fmla="*/ 1538372 h 1538372"/>
              <a:gd name="connsiteX7" fmla="*/ 923923 w 1762121"/>
              <a:gd name="connsiteY7" fmla="*/ 1156157 h 1538372"/>
              <a:gd name="connsiteX8" fmla="*/ 121200 w 1762121"/>
              <a:gd name="connsiteY8" fmla="*/ 1424072 h 1538372"/>
              <a:gd name="connsiteX9" fmla="*/ 374104 w 1762121"/>
              <a:gd name="connsiteY9" fmla="*/ 903140 h 1538372"/>
              <a:gd name="connsiteX10" fmla="*/ 0 w 1762121"/>
              <a:gd name="connsiteY10" fmla="*/ 425681 h 1538372"/>
              <a:gd name="connsiteX0" fmla="*/ 0 w 1762121"/>
              <a:gd name="connsiteY0" fmla="*/ 425681 h 1538372"/>
              <a:gd name="connsiteX1" fmla="*/ 642453 w 1762121"/>
              <a:gd name="connsiteY1" fmla="*/ 378060 h 1538372"/>
              <a:gd name="connsiteX2" fmla="*/ 904873 w 1762121"/>
              <a:gd name="connsiteY2" fmla="*/ 0 h 1538372"/>
              <a:gd name="connsiteX3" fmla="*/ 1176818 w 1762121"/>
              <a:gd name="connsiteY3" fmla="*/ 492360 h 1538372"/>
              <a:gd name="connsiteX4" fmla="*/ 1762121 w 1762121"/>
              <a:gd name="connsiteY4" fmla="*/ 578081 h 1538372"/>
              <a:gd name="connsiteX5" fmla="*/ 1349917 w 1762121"/>
              <a:gd name="connsiteY5" fmla="*/ 1103165 h 1538372"/>
              <a:gd name="connsiteX6" fmla="*/ 1517096 w 1762121"/>
              <a:gd name="connsiteY6" fmla="*/ 1538372 h 1538372"/>
              <a:gd name="connsiteX7" fmla="*/ 923923 w 1762121"/>
              <a:gd name="connsiteY7" fmla="*/ 1156157 h 1538372"/>
              <a:gd name="connsiteX8" fmla="*/ 121200 w 1762121"/>
              <a:gd name="connsiteY8" fmla="*/ 1424072 h 1538372"/>
              <a:gd name="connsiteX9" fmla="*/ 212179 w 1762121"/>
              <a:gd name="connsiteY9" fmla="*/ 903140 h 1538372"/>
              <a:gd name="connsiteX10" fmla="*/ 0 w 1762121"/>
              <a:gd name="connsiteY10" fmla="*/ 425681 h 1538372"/>
              <a:gd name="connsiteX0" fmla="*/ 0 w 1962146"/>
              <a:gd name="connsiteY0" fmla="*/ 406631 h 1538372"/>
              <a:gd name="connsiteX1" fmla="*/ 842478 w 1962146"/>
              <a:gd name="connsiteY1" fmla="*/ 378060 h 1538372"/>
              <a:gd name="connsiteX2" fmla="*/ 1104898 w 1962146"/>
              <a:gd name="connsiteY2" fmla="*/ 0 h 1538372"/>
              <a:gd name="connsiteX3" fmla="*/ 1376843 w 1962146"/>
              <a:gd name="connsiteY3" fmla="*/ 492360 h 1538372"/>
              <a:gd name="connsiteX4" fmla="*/ 1962146 w 1962146"/>
              <a:gd name="connsiteY4" fmla="*/ 578081 h 1538372"/>
              <a:gd name="connsiteX5" fmla="*/ 1549942 w 1962146"/>
              <a:gd name="connsiteY5" fmla="*/ 1103165 h 1538372"/>
              <a:gd name="connsiteX6" fmla="*/ 1717121 w 1962146"/>
              <a:gd name="connsiteY6" fmla="*/ 1538372 h 1538372"/>
              <a:gd name="connsiteX7" fmla="*/ 1123948 w 1962146"/>
              <a:gd name="connsiteY7" fmla="*/ 1156157 h 1538372"/>
              <a:gd name="connsiteX8" fmla="*/ 321225 w 1962146"/>
              <a:gd name="connsiteY8" fmla="*/ 1424072 h 1538372"/>
              <a:gd name="connsiteX9" fmla="*/ 412204 w 1962146"/>
              <a:gd name="connsiteY9" fmla="*/ 903140 h 1538372"/>
              <a:gd name="connsiteX10" fmla="*/ 0 w 1962146"/>
              <a:gd name="connsiteY10" fmla="*/ 406631 h 1538372"/>
              <a:gd name="connsiteX0" fmla="*/ 0 w 1962146"/>
              <a:gd name="connsiteY0" fmla="*/ 406631 h 1538372"/>
              <a:gd name="connsiteX1" fmla="*/ 566253 w 1962146"/>
              <a:gd name="connsiteY1" fmla="*/ 378060 h 1538372"/>
              <a:gd name="connsiteX2" fmla="*/ 1104898 w 1962146"/>
              <a:gd name="connsiteY2" fmla="*/ 0 h 1538372"/>
              <a:gd name="connsiteX3" fmla="*/ 1376843 w 1962146"/>
              <a:gd name="connsiteY3" fmla="*/ 492360 h 1538372"/>
              <a:gd name="connsiteX4" fmla="*/ 1962146 w 1962146"/>
              <a:gd name="connsiteY4" fmla="*/ 578081 h 1538372"/>
              <a:gd name="connsiteX5" fmla="*/ 1549942 w 1962146"/>
              <a:gd name="connsiteY5" fmla="*/ 1103165 h 1538372"/>
              <a:gd name="connsiteX6" fmla="*/ 1717121 w 1962146"/>
              <a:gd name="connsiteY6" fmla="*/ 1538372 h 1538372"/>
              <a:gd name="connsiteX7" fmla="*/ 1123948 w 1962146"/>
              <a:gd name="connsiteY7" fmla="*/ 1156157 h 1538372"/>
              <a:gd name="connsiteX8" fmla="*/ 321225 w 1962146"/>
              <a:gd name="connsiteY8" fmla="*/ 1424072 h 1538372"/>
              <a:gd name="connsiteX9" fmla="*/ 412204 w 1962146"/>
              <a:gd name="connsiteY9" fmla="*/ 903140 h 1538372"/>
              <a:gd name="connsiteX10" fmla="*/ 0 w 1962146"/>
              <a:gd name="connsiteY10" fmla="*/ 406631 h 1538372"/>
              <a:gd name="connsiteX0" fmla="*/ 0 w 1962146"/>
              <a:gd name="connsiteY0" fmla="*/ 406631 h 1538372"/>
              <a:gd name="connsiteX1" fmla="*/ 566253 w 1962146"/>
              <a:gd name="connsiteY1" fmla="*/ 378060 h 1538372"/>
              <a:gd name="connsiteX2" fmla="*/ 1104898 w 1962146"/>
              <a:gd name="connsiteY2" fmla="*/ 0 h 1538372"/>
              <a:gd name="connsiteX3" fmla="*/ 1538768 w 1962146"/>
              <a:gd name="connsiteY3" fmla="*/ 397110 h 1538372"/>
              <a:gd name="connsiteX4" fmla="*/ 1962146 w 1962146"/>
              <a:gd name="connsiteY4" fmla="*/ 578081 h 1538372"/>
              <a:gd name="connsiteX5" fmla="*/ 1549942 w 1962146"/>
              <a:gd name="connsiteY5" fmla="*/ 1103165 h 1538372"/>
              <a:gd name="connsiteX6" fmla="*/ 1717121 w 1962146"/>
              <a:gd name="connsiteY6" fmla="*/ 1538372 h 1538372"/>
              <a:gd name="connsiteX7" fmla="*/ 1123948 w 1962146"/>
              <a:gd name="connsiteY7" fmla="*/ 1156157 h 1538372"/>
              <a:gd name="connsiteX8" fmla="*/ 321225 w 1962146"/>
              <a:gd name="connsiteY8" fmla="*/ 1424072 h 1538372"/>
              <a:gd name="connsiteX9" fmla="*/ 412204 w 1962146"/>
              <a:gd name="connsiteY9" fmla="*/ 903140 h 1538372"/>
              <a:gd name="connsiteX10" fmla="*/ 0 w 1962146"/>
              <a:gd name="connsiteY10" fmla="*/ 406631 h 1538372"/>
              <a:gd name="connsiteX0" fmla="*/ 0 w 1962146"/>
              <a:gd name="connsiteY0" fmla="*/ 406631 h 1538372"/>
              <a:gd name="connsiteX1" fmla="*/ 566253 w 1962146"/>
              <a:gd name="connsiteY1" fmla="*/ 378060 h 1538372"/>
              <a:gd name="connsiteX2" fmla="*/ 1104898 w 1962146"/>
              <a:gd name="connsiteY2" fmla="*/ 0 h 1538372"/>
              <a:gd name="connsiteX3" fmla="*/ 1195868 w 1962146"/>
              <a:gd name="connsiteY3" fmla="*/ 454260 h 1538372"/>
              <a:gd name="connsiteX4" fmla="*/ 1962146 w 1962146"/>
              <a:gd name="connsiteY4" fmla="*/ 578081 h 1538372"/>
              <a:gd name="connsiteX5" fmla="*/ 1549942 w 1962146"/>
              <a:gd name="connsiteY5" fmla="*/ 1103165 h 1538372"/>
              <a:gd name="connsiteX6" fmla="*/ 1717121 w 1962146"/>
              <a:gd name="connsiteY6" fmla="*/ 1538372 h 1538372"/>
              <a:gd name="connsiteX7" fmla="*/ 1123948 w 1962146"/>
              <a:gd name="connsiteY7" fmla="*/ 1156157 h 1538372"/>
              <a:gd name="connsiteX8" fmla="*/ 321225 w 1962146"/>
              <a:gd name="connsiteY8" fmla="*/ 1424072 h 1538372"/>
              <a:gd name="connsiteX9" fmla="*/ 412204 w 1962146"/>
              <a:gd name="connsiteY9" fmla="*/ 903140 h 1538372"/>
              <a:gd name="connsiteX10" fmla="*/ 0 w 1962146"/>
              <a:gd name="connsiteY10" fmla="*/ 406631 h 1538372"/>
              <a:gd name="connsiteX0" fmla="*/ 0 w 1962146"/>
              <a:gd name="connsiteY0" fmla="*/ 406631 h 1538372"/>
              <a:gd name="connsiteX1" fmla="*/ 728178 w 1962146"/>
              <a:gd name="connsiteY1" fmla="*/ 482835 h 1538372"/>
              <a:gd name="connsiteX2" fmla="*/ 1104898 w 1962146"/>
              <a:gd name="connsiteY2" fmla="*/ 0 h 1538372"/>
              <a:gd name="connsiteX3" fmla="*/ 1195868 w 1962146"/>
              <a:gd name="connsiteY3" fmla="*/ 454260 h 1538372"/>
              <a:gd name="connsiteX4" fmla="*/ 1962146 w 1962146"/>
              <a:gd name="connsiteY4" fmla="*/ 578081 h 1538372"/>
              <a:gd name="connsiteX5" fmla="*/ 1549942 w 1962146"/>
              <a:gd name="connsiteY5" fmla="*/ 1103165 h 1538372"/>
              <a:gd name="connsiteX6" fmla="*/ 1717121 w 1962146"/>
              <a:gd name="connsiteY6" fmla="*/ 1538372 h 1538372"/>
              <a:gd name="connsiteX7" fmla="*/ 1123948 w 1962146"/>
              <a:gd name="connsiteY7" fmla="*/ 1156157 h 1538372"/>
              <a:gd name="connsiteX8" fmla="*/ 321225 w 1962146"/>
              <a:gd name="connsiteY8" fmla="*/ 1424072 h 1538372"/>
              <a:gd name="connsiteX9" fmla="*/ 412204 w 1962146"/>
              <a:gd name="connsiteY9" fmla="*/ 903140 h 1538372"/>
              <a:gd name="connsiteX10" fmla="*/ 0 w 1962146"/>
              <a:gd name="connsiteY10" fmla="*/ 406631 h 1538372"/>
              <a:gd name="connsiteX0" fmla="*/ 0 w 1962146"/>
              <a:gd name="connsiteY0" fmla="*/ 406631 h 1538372"/>
              <a:gd name="connsiteX1" fmla="*/ 728178 w 1962146"/>
              <a:gd name="connsiteY1" fmla="*/ 482835 h 1538372"/>
              <a:gd name="connsiteX2" fmla="*/ 1104898 w 1962146"/>
              <a:gd name="connsiteY2" fmla="*/ 0 h 1538372"/>
              <a:gd name="connsiteX3" fmla="*/ 1195868 w 1962146"/>
              <a:gd name="connsiteY3" fmla="*/ 454260 h 1538372"/>
              <a:gd name="connsiteX4" fmla="*/ 1962146 w 1962146"/>
              <a:gd name="connsiteY4" fmla="*/ 578081 h 1538372"/>
              <a:gd name="connsiteX5" fmla="*/ 1549942 w 1962146"/>
              <a:gd name="connsiteY5" fmla="*/ 1103165 h 1538372"/>
              <a:gd name="connsiteX6" fmla="*/ 1717121 w 1962146"/>
              <a:gd name="connsiteY6" fmla="*/ 1538372 h 1538372"/>
              <a:gd name="connsiteX7" fmla="*/ 1123948 w 1962146"/>
              <a:gd name="connsiteY7" fmla="*/ 1156157 h 1538372"/>
              <a:gd name="connsiteX8" fmla="*/ 321225 w 1962146"/>
              <a:gd name="connsiteY8" fmla="*/ 1424072 h 1538372"/>
              <a:gd name="connsiteX9" fmla="*/ 336004 w 1962146"/>
              <a:gd name="connsiteY9" fmla="*/ 903140 h 1538372"/>
              <a:gd name="connsiteX10" fmla="*/ 0 w 1962146"/>
              <a:gd name="connsiteY10" fmla="*/ 406631 h 1538372"/>
              <a:gd name="connsiteX0" fmla="*/ 0 w 1962146"/>
              <a:gd name="connsiteY0" fmla="*/ 406631 h 1538372"/>
              <a:gd name="connsiteX1" fmla="*/ 728178 w 1962146"/>
              <a:gd name="connsiteY1" fmla="*/ 482835 h 1538372"/>
              <a:gd name="connsiteX2" fmla="*/ 1104898 w 1962146"/>
              <a:gd name="connsiteY2" fmla="*/ 0 h 1538372"/>
              <a:gd name="connsiteX3" fmla="*/ 1195868 w 1962146"/>
              <a:gd name="connsiteY3" fmla="*/ 454260 h 1538372"/>
              <a:gd name="connsiteX4" fmla="*/ 1962146 w 1962146"/>
              <a:gd name="connsiteY4" fmla="*/ 578081 h 1538372"/>
              <a:gd name="connsiteX5" fmla="*/ 1549942 w 1962146"/>
              <a:gd name="connsiteY5" fmla="*/ 1103165 h 1538372"/>
              <a:gd name="connsiteX6" fmla="*/ 1717121 w 1962146"/>
              <a:gd name="connsiteY6" fmla="*/ 1538372 h 1538372"/>
              <a:gd name="connsiteX7" fmla="*/ 1123948 w 1962146"/>
              <a:gd name="connsiteY7" fmla="*/ 1156157 h 1538372"/>
              <a:gd name="connsiteX8" fmla="*/ 73575 w 1962146"/>
              <a:gd name="connsiteY8" fmla="*/ 1414547 h 1538372"/>
              <a:gd name="connsiteX9" fmla="*/ 336004 w 1962146"/>
              <a:gd name="connsiteY9" fmla="*/ 903140 h 1538372"/>
              <a:gd name="connsiteX10" fmla="*/ 0 w 1962146"/>
              <a:gd name="connsiteY10" fmla="*/ 406631 h 1538372"/>
              <a:gd name="connsiteX0" fmla="*/ 0 w 1962146"/>
              <a:gd name="connsiteY0" fmla="*/ 406631 h 1538372"/>
              <a:gd name="connsiteX1" fmla="*/ 728178 w 1962146"/>
              <a:gd name="connsiteY1" fmla="*/ 482835 h 1538372"/>
              <a:gd name="connsiteX2" fmla="*/ 1104898 w 1962146"/>
              <a:gd name="connsiteY2" fmla="*/ 0 h 1538372"/>
              <a:gd name="connsiteX3" fmla="*/ 1195868 w 1962146"/>
              <a:gd name="connsiteY3" fmla="*/ 454260 h 1538372"/>
              <a:gd name="connsiteX4" fmla="*/ 1962146 w 1962146"/>
              <a:gd name="connsiteY4" fmla="*/ 578081 h 1538372"/>
              <a:gd name="connsiteX5" fmla="*/ 1549942 w 1962146"/>
              <a:gd name="connsiteY5" fmla="*/ 1103165 h 1538372"/>
              <a:gd name="connsiteX6" fmla="*/ 1717121 w 1962146"/>
              <a:gd name="connsiteY6" fmla="*/ 1538372 h 1538372"/>
              <a:gd name="connsiteX7" fmla="*/ 733423 w 1962146"/>
              <a:gd name="connsiteY7" fmla="*/ 1175207 h 1538372"/>
              <a:gd name="connsiteX8" fmla="*/ 73575 w 1962146"/>
              <a:gd name="connsiteY8" fmla="*/ 1414547 h 1538372"/>
              <a:gd name="connsiteX9" fmla="*/ 336004 w 1962146"/>
              <a:gd name="connsiteY9" fmla="*/ 903140 h 1538372"/>
              <a:gd name="connsiteX10" fmla="*/ 0 w 1962146"/>
              <a:gd name="connsiteY10" fmla="*/ 406631 h 1538372"/>
              <a:gd name="connsiteX0" fmla="*/ 0 w 1962146"/>
              <a:gd name="connsiteY0" fmla="*/ 406631 h 1538372"/>
              <a:gd name="connsiteX1" fmla="*/ 728178 w 1962146"/>
              <a:gd name="connsiteY1" fmla="*/ 482835 h 1538372"/>
              <a:gd name="connsiteX2" fmla="*/ 1104898 w 1962146"/>
              <a:gd name="connsiteY2" fmla="*/ 0 h 1538372"/>
              <a:gd name="connsiteX3" fmla="*/ 1195868 w 1962146"/>
              <a:gd name="connsiteY3" fmla="*/ 454260 h 1538372"/>
              <a:gd name="connsiteX4" fmla="*/ 1962146 w 1962146"/>
              <a:gd name="connsiteY4" fmla="*/ 578081 h 1538372"/>
              <a:gd name="connsiteX5" fmla="*/ 1549942 w 1962146"/>
              <a:gd name="connsiteY5" fmla="*/ 1103165 h 1538372"/>
              <a:gd name="connsiteX6" fmla="*/ 1717121 w 1962146"/>
              <a:gd name="connsiteY6" fmla="*/ 1538372 h 1538372"/>
              <a:gd name="connsiteX7" fmla="*/ 895348 w 1962146"/>
              <a:gd name="connsiteY7" fmla="*/ 1156157 h 1538372"/>
              <a:gd name="connsiteX8" fmla="*/ 73575 w 1962146"/>
              <a:gd name="connsiteY8" fmla="*/ 1414547 h 1538372"/>
              <a:gd name="connsiteX9" fmla="*/ 336004 w 1962146"/>
              <a:gd name="connsiteY9" fmla="*/ 903140 h 1538372"/>
              <a:gd name="connsiteX10" fmla="*/ 0 w 1962146"/>
              <a:gd name="connsiteY10" fmla="*/ 406631 h 1538372"/>
              <a:gd name="connsiteX0" fmla="*/ 0 w 1904996"/>
              <a:gd name="connsiteY0" fmla="*/ 406631 h 1538372"/>
              <a:gd name="connsiteX1" fmla="*/ 728178 w 1904996"/>
              <a:gd name="connsiteY1" fmla="*/ 482835 h 1538372"/>
              <a:gd name="connsiteX2" fmla="*/ 1104898 w 1904996"/>
              <a:gd name="connsiteY2" fmla="*/ 0 h 1538372"/>
              <a:gd name="connsiteX3" fmla="*/ 1195868 w 1904996"/>
              <a:gd name="connsiteY3" fmla="*/ 454260 h 1538372"/>
              <a:gd name="connsiteX4" fmla="*/ 1904996 w 1904996"/>
              <a:gd name="connsiteY4" fmla="*/ 597131 h 1538372"/>
              <a:gd name="connsiteX5" fmla="*/ 1549942 w 1904996"/>
              <a:gd name="connsiteY5" fmla="*/ 1103165 h 1538372"/>
              <a:gd name="connsiteX6" fmla="*/ 1717121 w 1904996"/>
              <a:gd name="connsiteY6" fmla="*/ 1538372 h 1538372"/>
              <a:gd name="connsiteX7" fmla="*/ 895348 w 1904996"/>
              <a:gd name="connsiteY7" fmla="*/ 1156157 h 1538372"/>
              <a:gd name="connsiteX8" fmla="*/ 73575 w 1904996"/>
              <a:gd name="connsiteY8" fmla="*/ 1414547 h 1538372"/>
              <a:gd name="connsiteX9" fmla="*/ 336004 w 1904996"/>
              <a:gd name="connsiteY9" fmla="*/ 903140 h 1538372"/>
              <a:gd name="connsiteX10" fmla="*/ 0 w 1904996"/>
              <a:gd name="connsiteY10" fmla="*/ 406631 h 1538372"/>
              <a:gd name="connsiteX0" fmla="*/ 0 w 1904996"/>
              <a:gd name="connsiteY0" fmla="*/ 406631 h 1538372"/>
              <a:gd name="connsiteX1" fmla="*/ 728178 w 1904996"/>
              <a:gd name="connsiteY1" fmla="*/ 482835 h 1538372"/>
              <a:gd name="connsiteX2" fmla="*/ 1104898 w 1904996"/>
              <a:gd name="connsiteY2" fmla="*/ 0 h 1538372"/>
              <a:gd name="connsiteX3" fmla="*/ 1195868 w 1904996"/>
              <a:gd name="connsiteY3" fmla="*/ 511410 h 1538372"/>
              <a:gd name="connsiteX4" fmla="*/ 1904996 w 1904996"/>
              <a:gd name="connsiteY4" fmla="*/ 597131 h 1538372"/>
              <a:gd name="connsiteX5" fmla="*/ 1549942 w 1904996"/>
              <a:gd name="connsiteY5" fmla="*/ 1103165 h 1538372"/>
              <a:gd name="connsiteX6" fmla="*/ 1717121 w 1904996"/>
              <a:gd name="connsiteY6" fmla="*/ 1538372 h 1538372"/>
              <a:gd name="connsiteX7" fmla="*/ 895348 w 1904996"/>
              <a:gd name="connsiteY7" fmla="*/ 1156157 h 1538372"/>
              <a:gd name="connsiteX8" fmla="*/ 73575 w 1904996"/>
              <a:gd name="connsiteY8" fmla="*/ 1414547 h 1538372"/>
              <a:gd name="connsiteX9" fmla="*/ 336004 w 1904996"/>
              <a:gd name="connsiteY9" fmla="*/ 903140 h 1538372"/>
              <a:gd name="connsiteX10" fmla="*/ 0 w 1904996"/>
              <a:gd name="connsiteY10" fmla="*/ 406631 h 1538372"/>
              <a:gd name="connsiteX0" fmla="*/ 0 w 1904996"/>
              <a:gd name="connsiteY0" fmla="*/ 406631 h 1538372"/>
              <a:gd name="connsiteX1" fmla="*/ 728178 w 1904996"/>
              <a:gd name="connsiteY1" fmla="*/ 482835 h 1538372"/>
              <a:gd name="connsiteX2" fmla="*/ 1104898 w 1904996"/>
              <a:gd name="connsiteY2" fmla="*/ 0 h 1538372"/>
              <a:gd name="connsiteX3" fmla="*/ 1195868 w 1904996"/>
              <a:gd name="connsiteY3" fmla="*/ 511410 h 1538372"/>
              <a:gd name="connsiteX4" fmla="*/ 1904996 w 1904996"/>
              <a:gd name="connsiteY4" fmla="*/ 597131 h 1538372"/>
              <a:gd name="connsiteX5" fmla="*/ 1549942 w 1904996"/>
              <a:gd name="connsiteY5" fmla="*/ 1103165 h 1538372"/>
              <a:gd name="connsiteX6" fmla="*/ 1717121 w 1904996"/>
              <a:gd name="connsiteY6" fmla="*/ 1538372 h 1538372"/>
              <a:gd name="connsiteX7" fmla="*/ 895348 w 1904996"/>
              <a:gd name="connsiteY7" fmla="*/ 1156157 h 1538372"/>
              <a:gd name="connsiteX8" fmla="*/ 73575 w 1904996"/>
              <a:gd name="connsiteY8" fmla="*/ 1414547 h 1538372"/>
              <a:gd name="connsiteX9" fmla="*/ 431254 w 1904996"/>
              <a:gd name="connsiteY9" fmla="*/ 941240 h 1538372"/>
              <a:gd name="connsiteX10" fmla="*/ 0 w 1904996"/>
              <a:gd name="connsiteY10" fmla="*/ 406631 h 1538372"/>
              <a:gd name="connsiteX0" fmla="*/ 0 w 1904996"/>
              <a:gd name="connsiteY0" fmla="*/ 406631 h 1538372"/>
              <a:gd name="connsiteX1" fmla="*/ 728178 w 1904996"/>
              <a:gd name="connsiteY1" fmla="*/ 482835 h 1538372"/>
              <a:gd name="connsiteX2" fmla="*/ 1104898 w 1904996"/>
              <a:gd name="connsiteY2" fmla="*/ 0 h 1538372"/>
              <a:gd name="connsiteX3" fmla="*/ 1195868 w 1904996"/>
              <a:gd name="connsiteY3" fmla="*/ 511410 h 1538372"/>
              <a:gd name="connsiteX4" fmla="*/ 1904996 w 1904996"/>
              <a:gd name="connsiteY4" fmla="*/ 597131 h 1538372"/>
              <a:gd name="connsiteX5" fmla="*/ 1388017 w 1904996"/>
              <a:gd name="connsiteY5" fmla="*/ 1026965 h 1538372"/>
              <a:gd name="connsiteX6" fmla="*/ 1717121 w 1904996"/>
              <a:gd name="connsiteY6" fmla="*/ 1538372 h 1538372"/>
              <a:gd name="connsiteX7" fmla="*/ 895348 w 1904996"/>
              <a:gd name="connsiteY7" fmla="*/ 1156157 h 1538372"/>
              <a:gd name="connsiteX8" fmla="*/ 73575 w 1904996"/>
              <a:gd name="connsiteY8" fmla="*/ 1414547 h 1538372"/>
              <a:gd name="connsiteX9" fmla="*/ 431254 w 1904996"/>
              <a:gd name="connsiteY9" fmla="*/ 941240 h 1538372"/>
              <a:gd name="connsiteX10" fmla="*/ 0 w 1904996"/>
              <a:gd name="connsiteY10" fmla="*/ 406631 h 1538372"/>
              <a:gd name="connsiteX0" fmla="*/ 0 w 1904996"/>
              <a:gd name="connsiteY0" fmla="*/ 406631 h 1538372"/>
              <a:gd name="connsiteX1" fmla="*/ 728178 w 1904996"/>
              <a:gd name="connsiteY1" fmla="*/ 482835 h 1538372"/>
              <a:gd name="connsiteX2" fmla="*/ 1104898 w 1904996"/>
              <a:gd name="connsiteY2" fmla="*/ 0 h 1538372"/>
              <a:gd name="connsiteX3" fmla="*/ 1195868 w 1904996"/>
              <a:gd name="connsiteY3" fmla="*/ 511410 h 1538372"/>
              <a:gd name="connsiteX4" fmla="*/ 1904996 w 1904996"/>
              <a:gd name="connsiteY4" fmla="*/ 597131 h 1538372"/>
              <a:gd name="connsiteX5" fmla="*/ 1388017 w 1904996"/>
              <a:gd name="connsiteY5" fmla="*/ 1026965 h 1538372"/>
              <a:gd name="connsiteX6" fmla="*/ 1717121 w 1904996"/>
              <a:gd name="connsiteY6" fmla="*/ 1538372 h 1538372"/>
              <a:gd name="connsiteX7" fmla="*/ 895348 w 1904996"/>
              <a:gd name="connsiteY7" fmla="*/ 1156157 h 1538372"/>
              <a:gd name="connsiteX8" fmla="*/ 73575 w 1904996"/>
              <a:gd name="connsiteY8" fmla="*/ 1414547 h 1538372"/>
              <a:gd name="connsiteX9" fmla="*/ 431254 w 1904996"/>
              <a:gd name="connsiteY9" fmla="*/ 941240 h 1538372"/>
              <a:gd name="connsiteX10" fmla="*/ 0 w 1904996"/>
              <a:gd name="connsiteY10" fmla="*/ 406631 h 1538372"/>
              <a:gd name="connsiteX0" fmla="*/ 0 w 1904996"/>
              <a:gd name="connsiteY0" fmla="*/ 406631 h 1538372"/>
              <a:gd name="connsiteX1" fmla="*/ 728178 w 1904996"/>
              <a:gd name="connsiteY1" fmla="*/ 482835 h 1538372"/>
              <a:gd name="connsiteX2" fmla="*/ 1104898 w 1904996"/>
              <a:gd name="connsiteY2" fmla="*/ 0 h 1538372"/>
              <a:gd name="connsiteX3" fmla="*/ 1195868 w 1904996"/>
              <a:gd name="connsiteY3" fmla="*/ 511410 h 1538372"/>
              <a:gd name="connsiteX4" fmla="*/ 1904996 w 1904996"/>
              <a:gd name="connsiteY4" fmla="*/ 597131 h 1538372"/>
              <a:gd name="connsiteX5" fmla="*/ 1388017 w 1904996"/>
              <a:gd name="connsiteY5" fmla="*/ 1026965 h 1538372"/>
              <a:gd name="connsiteX6" fmla="*/ 1717121 w 1904996"/>
              <a:gd name="connsiteY6" fmla="*/ 1538372 h 1538372"/>
              <a:gd name="connsiteX7" fmla="*/ 895348 w 1904996"/>
              <a:gd name="connsiteY7" fmla="*/ 1156157 h 1538372"/>
              <a:gd name="connsiteX8" fmla="*/ 73575 w 1904996"/>
              <a:gd name="connsiteY8" fmla="*/ 1414547 h 1538372"/>
              <a:gd name="connsiteX9" fmla="*/ 555079 w 1904996"/>
              <a:gd name="connsiteY9" fmla="*/ 941240 h 1538372"/>
              <a:gd name="connsiteX10" fmla="*/ 0 w 1904996"/>
              <a:gd name="connsiteY10" fmla="*/ 406631 h 1538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04996" h="1538372">
                <a:moveTo>
                  <a:pt x="0" y="406631"/>
                </a:moveTo>
                <a:lnTo>
                  <a:pt x="728178" y="482835"/>
                </a:lnTo>
                <a:lnTo>
                  <a:pt x="1104898" y="0"/>
                </a:lnTo>
                <a:lnTo>
                  <a:pt x="1195868" y="511410"/>
                </a:lnTo>
                <a:lnTo>
                  <a:pt x="1904996" y="597131"/>
                </a:lnTo>
                <a:lnTo>
                  <a:pt x="1388017" y="1026965"/>
                </a:lnTo>
                <a:lnTo>
                  <a:pt x="1717121" y="1538372"/>
                </a:lnTo>
                <a:lnTo>
                  <a:pt x="895348" y="1156157"/>
                </a:lnTo>
                <a:lnTo>
                  <a:pt x="73575" y="1414547"/>
                </a:lnTo>
                <a:lnTo>
                  <a:pt x="555079" y="941240"/>
                </a:lnTo>
                <a:lnTo>
                  <a:pt x="0" y="406631"/>
                </a:lnTo>
                <a:close/>
              </a:path>
            </a:pathLst>
          </a:custGeom>
          <a:gradFill>
            <a:gsLst>
              <a:gs pos="0">
                <a:srgbClr val="FFFFFF"/>
              </a:gs>
              <a:gs pos="64000">
                <a:srgbClr val="FFFF33"/>
              </a:gs>
              <a:gs pos="100000">
                <a:srgbClr val="FFFF00"/>
              </a:gs>
            </a:gsLst>
            <a:lin ang="5400000" scaled="1"/>
          </a:gradFill>
          <a:ln w="28575">
            <a:solidFill>
              <a:srgbClr val="00B0F0"/>
            </a:solidFill>
          </a:ln>
          <a:effectLst>
            <a:outerShdw blurRad="101600" dir="2700000" sx="111000" sy="11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重點</a:t>
            </a: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9E7A348A-36DC-4A25-8B8C-FF7AC6606011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50260"/>
          <a:stretch/>
        </p:blipFill>
        <p:spPr>
          <a:xfrm>
            <a:off x="8691239" y="4857013"/>
            <a:ext cx="1623614" cy="17749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4FB5F323-E5C2-4E6A-982A-203F9A6FFB10}"/>
              </a:ext>
            </a:extLst>
          </p:cNvPr>
          <p:cNvSpPr/>
          <p:nvPr/>
        </p:nvSpPr>
        <p:spPr>
          <a:xfrm>
            <a:off x="8800602" y="5839555"/>
            <a:ext cx="1018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  <a:latin typeface="roboto"/>
              </a:rPr>
              <a:t>wo9civi</a:t>
            </a:r>
            <a:endParaRPr lang="en-US" altLang="zh-TW" b="1" i="0" dirty="0">
              <a:solidFill>
                <a:srgbClr val="FF0000"/>
              </a:solidFill>
              <a:effectLst/>
              <a:latin typeface="roboto"/>
            </a:endParaRPr>
          </a:p>
        </p:txBody>
      </p:sp>
      <p:sp>
        <p:nvSpPr>
          <p:cNvPr id="13" name="語音泡泡: 圓角矩形 12">
            <a:extLst>
              <a:ext uri="{FF2B5EF4-FFF2-40B4-BE49-F238E27FC236}">
                <a16:creationId xmlns:a16="http://schemas.microsoft.com/office/drawing/2014/main" id="{81FA5063-FA1D-46A4-B503-E96C0E9E12E2}"/>
              </a:ext>
            </a:extLst>
          </p:cNvPr>
          <p:cNvSpPr/>
          <p:nvPr/>
        </p:nvSpPr>
        <p:spPr>
          <a:xfrm>
            <a:off x="6096000" y="5284830"/>
            <a:ext cx="2099215" cy="1136342"/>
          </a:xfrm>
          <a:prstGeom prst="wedgeRoundRectCallout">
            <a:avLst>
              <a:gd name="adj1" fmla="val 68579"/>
              <a:gd name="adj2" fmla="val 17188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輸入</a:t>
            </a:r>
            <a:br>
              <a:rPr lang="en-US" altLang="zh-TW" dirty="0"/>
            </a:br>
            <a:r>
              <a:rPr lang="en-US" altLang="zh-TW" dirty="0"/>
              <a:t>teams</a:t>
            </a:r>
            <a:r>
              <a:rPr lang="zh-TW" altLang="en-US" dirty="0"/>
              <a:t>文山代碼</a:t>
            </a:r>
          </a:p>
        </p:txBody>
      </p:sp>
      <p:sp>
        <p:nvSpPr>
          <p:cNvPr id="22" name="語音泡泡: 圓角矩形 21">
            <a:extLst>
              <a:ext uri="{FF2B5EF4-FFF2-40B4-BE49-F238E27FC236}">
                <a16:creationId xmlns:a16="http://schemas.microsoft.com/office/drawing/2014/main" id="{51908FE0-1729-4084-B27A-48ED343E87EB}"/>
              </a:ext>
            </a:extLst>
          </p:cNvPr>
          <p:cNvSpPr/>
          <p:nvPr/>
        </p:nvSpPr>
        <p:spPr>
          <a:xfrm>
            <a:off x="6982854" y="3396113"/>
            <a:ext cx="1212361" cy="774577"/>
          </a:xfrm>
          <a:prstGeom prst="wedgeRoundRectCallout">
            <a:avLst>
              <a:gd name="adj1" fmla="val 68579"/>
              <a:gd name="adj2" fmla="val 17188"/>
              <a:gd name="adj3" fmla="val 16667"/>
            </a:avLst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/>
              <a:t>教育雲帳號</a:t>
            </a:r>
            <a:r>
              <a:rPr lang="en-US" altLang="zh-TW" sz="1400" dirty="0"/>
              <a:t>&amp;</a:t>
            </a:r>
            <a:r>
              <a:rPr lang="zh-TW" altLang="en-US" sz="1400" dirty="0"/>
              <a:t>密碼</a:t>
            </a:r>
            <a:endParaRPr lang="en-US" altLang="zh-TW" sz="1400" dirty="0"/>
          </a:p>
          <a:p>
            <a:pPr algn="ctr"/>
            <a:r>
              <a:rPr lang="zh-TW" altLang="en-US" sz="1400" dirty="0"/>
              <a:t>登入</a:t>
            </a:r>
          </a:p>
        </p:txBody>
      </p:sp>
    </p:spTree>
    <p:extLst>
      <p:ext uri="{BB962C8B-B14F-4D97-AF65-F5344CB8AC3E}">
        <p14:creationId xmlns:p14="http://schemas.microsoft.com/office/powerpoint/2010/main" val="178748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76</Words>
  <Application>Microsoft Office PowerPoint</Application>
  <PresentationFormat>寬螢幕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roboto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蔡正裕</dc:creator>
  <cp:lastModifiedBy>user</cp:lastModifiedBy>
  <cp:revision>29</cp:revision>
  <dcterms:created xsi:type="dcterms:W3CDTF">2021-06-29T01:36:20Z</dcterms:created>
  <dcterms:modified xsi:type="dcterms:W3CDTF">2022-07-22T02:11:14Z</dcterms:modified>
</cp:coreProperties>
</file>