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5AA2D9-3560-43A6-9B65-6C6BC3166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DCC02B7-E778-422B-9210-1E283C4C2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CB8D26-0DA5-41EE-8CDC-C3CBEB09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8D64BB-7B5D-4350-B1E0-E9F95B77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2E8490-D0D4-4551-9E8F-0D61B900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99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B5BF03-DDA5-4857-BA48-87666EB6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455E2A6-1E6C-4B7D-B56B-BA062EF5C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3D6064-6E35-4687-B078-E4F7F3C6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D0330E-93BF-4429-B1E0-0B3280CC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2027356-66CD-4EB9-979B-E0124AA8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69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9ADBBAC-E9BC-4BF9-B0F1-6274FCF907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EC1E14-8C69-4561-97DB-C226E2A5D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C51796-989D-4BB1-96F9-246ED87CF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009C85-5081-4087-999A-24F2B7A4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4D3064-73D3-4B66-BA17-6CB167F3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91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14EAEE-B7CC-4880-BD10-726FF202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7B5156-B49A-40FD-BFF4-E76F59403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3A8AE4-2411-4A66-B7C0-FB9FED26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AFC07E-B791-4050-9E6B-7E509373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4BA370-220E-4BE8-8D85-80824830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77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3D1988-C785-452D-A380-0016A8682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97FF9FF-249B-40FC-B72C-7E31440F6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479631-F063-4A30-AB2D-6C28A0A1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86D814-DD64-464B-ABF7-AFF56E4E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524E4F-140B-48DF-A720-7192DF94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847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2E8385-1C30-4ADB-A388-F5D9664EB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BECF53-DB09-49A2-9D60-440468E0D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A5579A-7BD6-4BD3-81DE-00604D5B1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2D0C06D-163C-4ACF-8E67-5F4D8373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9654813-B4CC-4086-A77E-0A979ED7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0ABDD3-7640-416B-9A48-0D825111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55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1D2EF2-CC98-4D2A-8FC1-5042A76E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2941A2B-A5FC-487E-93FB-F2F3888DF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E2A98A7-9FC3-4DAF-B44B-CFC8BECC1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98C8376-256E-40F9-9391-0F27613C2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8777030-808D-47EF-B2CC-30EFADE4B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4E8D04A-7500-4673-998D-9B5272609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8AFB44D-9793-4ECA-8E8D-F4F7A113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EFF91D8-438D-4823-8414-CCCC5E027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78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3F2B38-8533-48A2-AFBA-04F35566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5FAF2D5-EE58-4EFC-89BB-E901113C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A19B1CA-0BC7-4B26-877C-67AE4434E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0CC039-6AF2-4ABC-8453-6017E91C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50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2D04E6A-5E2E-476B-AD29-C83D89CC6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C8E4B47-4918-48A4-BCCE-FFE5CE57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3D1A2A-D3A3-4E9A-A0F4-E1091DB1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75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3C7D62-9CC2-44E6-8D70-0252F3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35640D-7927-4C7E-B6C0-0F9A86475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7B7FDB-39D8-406D-97D9-71CF836F2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2FFDDC-EDF9-40C1-A757-1F075ABE1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EB76BA-CD15-4E7C-A46D-C945A678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CCEF635-A20D-4BBA-88EA-4F32BAD1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85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E8D305-CC3A-4631-8D33-10EAB3D7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7094FE1-B27D-4897-88BC-E7812A19AF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10FC85-6C06-4D1B-BD8B-37D6E9F34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B4F05F1-ED59-4BFC-82D1-0FAA37A3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3A05D4B-4403-404E-863F-1961DC6D7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D7ADCAF-09C1-4D97-86B2-64EA3047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95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47936AD-D1DB-4128-9C81-BAD4E45DC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7DB2CD-1F3F-4B60-BC91-84683DEB6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98F5D1-DF74-4635-BC9F-8A12526F4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F2B7B-19C0-4D10-939A-EA26B806B06C}" type="datetimeFigureOut">
              <a:rPr lang="zh-TW" altLang="en-US" smtClean="0"/>
              <a:t>2022/7/20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B8CE4F-E2AF-4C71-AAD9-B4B029A67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6A9E61-CCAB-46C6-957F-BBAF00940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0E5CA-F73D-4415-9F5A-29C113A5B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42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sps.tyc.edu.tw/nss/p/goodlink2" TargetMode="External"/><Relationship Id="rId3" Type="http://schemas.openxmlformats.org/officeDocument/2006/relationships/hyperlink" Target="0&#27491;&#35029;&#25945;&#23416;ALL.xlsm%20-%20&#25463;&#24465;.lnk" TargetMode="External"/><Relationship Id="rId7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slide" Target="slide5.xml"/><Relationship Id="rId4" Type="http://schemas.openxmlformats.org/officeDocument/2006/relationships/slide" Target="slide6.xml"/><Relationship Id="rId9" Type="http://schemas.openxmlformats.org/officeDocument/2006/relationships/hyperlink" Target="https://www.wsps.tyc.edu.tw/nss/p/rest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hlinkClick r:id="rId2" action="ppaction://hlinksldjump"/>
            <a:extLst>
              <a:ext uri="{FF2B5EF4-FFF2-40B4-BE49-F238E27FC236}">
                <a16:creationId xmlns:a16="http://schemas.microsoft.com/office/drawing/2014/main" id="{071FEC7D-BA0C-402A-84E7-08A330D33DA2}"/>
              </a:ext>
            </a:extLst>
          </p:cNvPr>
          <p:cNvSpPr/>
          <p:nvPr/>
        </p:nvSpPr>
        <p:spPr>
          <a:xfrm>
            <a:off x="603382" y="429208"/>
            <a:ext cx="4677746" cy="2157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/>
              <a:t>分享螢幕畫面</a:t>
            </a:r>
            <a:r>
              <a:rPr lang="en-US" altLang="zh-TW" sz="4800" dirty="0"/>
              <a:t>(web teams)</a:t>
            </a:r>
            <a:endParaRPr lang="zh-TW" altLang="en-US" sz="4800" dirty="0"/>
          </a:p>
        </p:txBody>
      </p:sp>
      <p:sp>
        <p:nvSpPr>
          <p:cNvPr id="7" name="矩形: 圓角 6">
            <a:hlinkClick r:id="rId3" action="ppaction://hlinkfile"/>
            <a:extLst>
              <a:ext uri="{FF2B5EF4-FFF2-40B4-BE49-F238E27FC236}">
                <a16:creationId xmlns:a16="http://schemas.microsoft.com/office/drawing/2014/main" id="{B714AC6D-D35E-4CD1-AFE5-72DB1689C1E4}"/>
              </a:ext>
            </a:extLst>
          </p:cNvPr>
          <p:cNvSpPr/>
          <p:nvPr/>
        </p:nvSpPr>
        <p:spPr>
          <a:xfrm>
            <a:off x="8808414" y="194571"/>
            <a:ext cx="2892174" cy="774672"/>
          </a:xfrm>
          <a:prstGeom prst="roundRect">
            <a:avLst>
              <a:gd name="adj" fmla="val 3239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EXCEL </a:t>
            </a:r>
            <a:r>
              <a:rPr lang="zh-TW" altLang="en-US" dirty="0"/>
              <a:t>學生帳號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事前整理</a:t>
            </a:r>
            <a:r>
              <a:rPr lang="en-US" altLang="zh-TW" dirty="0"/>
              <a:t>)&gt;</a:t>
            </a:r>
            <a:r>
              <a:rPr lang="zh-TW" altLang="en-US" dirty="0"/>
              <a:t>請自己準備</a:t>
            </a:r>
          </a:p>
        </p:txBody>
      </p:sp>
      <p:sp>
        <p:nvSpPr>
          <p:cNvPr id="6" name="矩形: 剪去對角角落 5">
            <a:hlinkClick r:id="rId4" action="ppaction://hlinksldjump"/>
            <a:extLst>
              <a:ext uri="{FF2B5EF4-FFF2-40B4-BE49-F238E27FC236}">
                <a16:creationId xmlns:a16="http://schemas.microsoft.com/office/drawing/2014/main" id="{9205EA12-0DC7-464C-9BE5-88964371C16B}"/>
              </a:ext>
            </a:extLst>
          </p:cNvPr>
          <p:cNvSpPr/>
          <p:nvPr/>
        </p:nvSpPr>
        <p:spPr>
          <a:xfrm>
            <a:off x="7069901" y="2698882"/>
            <a:ext cx="3862875" cy="1742545"/>
          </a:xfrm>
          <a:prstGeom prst="snip2DiagRect">
            <a:avLst>
              <a:gd name="adj1" fmla="val 0"/>
              <a:gd name="adj2" fmla="val 24699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/>
              <a:t>蘋果</a:t>
            </a:r>
            <a:r>
              <a:rPr lang="en-US" altLang="zh-TW" sz="4800" dirty="0" err="1"/>
              <a:t>ipad</a:t>
            </a:r>
            <a:endParaRPr lang="en-US" altLang="zh-TW" sz="4800" dirty="0"/>
          </a:p>
          <a:p>
            <a:pPr algn="ctr"/>
            <a:r>
              <a:rPr lang="zh-TW" altLang="en-US" sz="4800" dirty="0"/>
              <a:t>截圖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56A5B054-70D1-435F-A1E6-D8EE59058FCA}"/>
              </a:ext>
            </a:extLst>
          </p:cNvPr>
          <p:cNvGrpSpPr/>
          <p:nvPr/>
        </p:nvGrpSpPr>
        <p:grpSpPr>
          <a:xfrm>
            <a:off x="7760050" y="1165189"/>
            <a:ext cx="2752214" cy="1162800"/>
            <a:chOff x="7760050" y="1165189"/>
            <a:chExt cx="2752214" cy="1162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矩形 1">
              <a:hlinkClick r:id="rId5" action="ppaction://hlinksldjump"/>
              <a:extLst>
                <a:ext uri="{FF2B5EF4-FFF2-40B4-BE49-F238E27FC236}">
                  <a16:creationId xmlns:a16="http://schemas.microsoft.com/office/drawing/2014/main" id="{415677DD-57F5-4CE5-B3A2-FDFB23114460}"/>
                </a:ext>
              </a:extLst>
            </p:cNvPr>
            <p:cNvSpPr/>
            <p:nvPr/>
          </p:nvSpPr>
          <p:spPr>
            <a:xfrm>
              <a:off x="7760050" y="1165189"/>
              <a:ext cx="2752214" cy="1162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TW" dirty="0">
                  <a:solidFill>
                    <a:srgbClr val="FF0000"/>
                  </a:solidFill>
                </a:rPr>
                <a:t>Windows</a:t>
              </a:r>
            </a:p>
            <a:p>
              <a:pPr algn="r"/>
              <a:r>
                <a:rPr lang="en-US" altLang="zh-TW" dirty="0">
                  <a:solidFill>
                    <a:srgbClr val="FF0000"/>
                  </a:solidFill>
                </a:rPr>
                <a:t> </a:t>
              </a:r>
              <a:r>
                <a:rPr lang="zh-TW" altLang="en-US" dirty="0">
                  <a:solidFill>
                    <a:srgbClr val="FF0000"/>
                  </a:solidFill>
                </a:rPr>
                <a:t>截圖操作</a:t>
              </a:r>
            </a:p>
          </p:txBody>
        </p:sp>
        <p:pic>
          <p:nvPicPr>
            <p:cNvPr id="8" name="圖片 7">
              <a:hlinkClick r:id="rId5" action="ppaction://hlinksldjump"/>
              <a:extLst>
                <a:ext uri="{FF2B5EF4-FFF2-40B4-BE49-F238E27FC236}">
                  <a16:creationId xmlns:a16="http://schemas.microsoft.com/office/drawing/2014/main" id="{61D0F1B1-FFF0-4F45-BBFF-0F2EF14CA1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12108"/>
            <a:stretch/>
          </p:blipFill>
          <p:spPr>
            <a:xfrm>
              <a:off x="7760050" y="1315159"/>
              <a:ext cx="1077048" cy="79173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9" name="矩形: 剪去同側角落 8">
            <a:hlinkClick r:id="rId7" action="ppaction://hlinksldjump"/>
            <a:extLst>
              <a:ext uri="{FF2B5EF4-FFF2-40B4-BE49-F238E27FC236}">
                <a16:creationId xmlns:a16="http://schemas.microsoft.com/office/drawing/2014/main" id="{81EB1387-1F74-4684-BF11-8DEF4A3BF451}"/>
              </a:ext>
            </a:extLst>
          </p:cNvPr>
          <p:cNvSpPr/>
          <p:nvPr/>
        </p:nvSpPr>
        <p:spPr>
          <a:xfrm>
            <a:off x="603382" y="4706269"/>
            <a:ext cx="5144275" cy="1377291"/>
          </a:xfrm>
          <a:prstGeom prst="snip2Same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/>
              <a:t>因材網查看任務</a:t>
            </a:r>
          </a:p>
        </p:txBody>
      </p:sp>
      <p:sp>
        <p:nvSpPr>
          <p:cNvPr id="10" name="矩形: 圓角 9">
            <a:hlinkClick r:id="rId8"/>
            <a:extLst>
              <a:ext uri="{FF2B5EF4-FFF2-40B4-BE49-F238E27FC236}">
                <a16:creationId xmlns:a16="http://schemas.microsoft.com/office/drawing/2014/main" id="{959AC5B7-BF64-44EE-B6CA-908B193806A7}"/>
              </a:ext>
            </a:extLst>
          </p:cNvPr>
          <p:cNvSpPr/>
          <p:nvPr/>
        </p:nvSpPr>
        <p:spPr>
          <a:xfrm>
            <a:off x="7163265" y="4812320"/>
            <a:ext cx="3945784" cy="1271240"/>
          </a:xfrm>
          <a:prstGeom prst="round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/>
              <a:t>設定</a:t>
            </a:r>
            <a:r>
              <a:rPr lang="en-US" altLang="zh-TW" sz="2400" dirty="0"/>
              <a:t>teams</a:t>
            </a:r>
            <a:r>
              <a:rPr lang="zh-TW" altLang="en-US" sz="2400" dirty="0"/>
              <a:t>個人狀態訊息</a:t>
            </a:r>
          </a:p>
        </p:txBody>
      </p:sp>
      <p:sp>
        <p:nvSpPr>
          <p:cNvPr id="12" name="矩形: 圓角 11">
            <a:hlinkClick r:id="rId9"/>
            <a:extLst>
              <a:ext uri="{FF2B5EF4-FFF2-40B4-BE49-F238E27FC236}">
                <a16:creationId xmlns:a16="http://schemas.microsoft.com/office/drawing/2014/main" id="{02EC5A66-603F-4128-8F32-1AFDA746B491}"/>
              </a:ext>
            </a:extLst>
          </p:cNvPr>
          <p:cNvSpPr/>
          <p:nvPr/>
        </p:nvSpPr>
        <p:spPr>
          <a:xfrm>
            <a:off x="1082950" y="3376769"/>
            <a:ext cx="3125155" cy="709126"/>
          </a:xfrm>
          <a:prstGeom prst="roundRect">
            <a:avLst>
              <a:gd name="adj" fmla="val 36404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【</a:t>
            </a:r>
            <a:r>
              <a:rPr lang="zh-TW" altLang="en-US" dirty="0">
                <a:solidFill>
                  <a:srgbClr val="FF0000"/>
                </a:solidFill>
              </a:rPr>
              <a:t>文山首頁</a:t>
            </a:r>
            <a:r>
              <a:rPr lang="en-US" altLang="zh-TW" dirty="0">
                <a:solidFill>
                  <a:srgbClr val="FF0000"/>
                </a:solidFill>
              </a:rPr>
              <a:t>】</a:t>
            </a:r>
            <a:r>
              <a:rPr lang="zh-TW" altLang="en-US" dirty="0">
                <a:solidFill>
                  <a:srgbClr val="FF0000"/>
                </a:solidFill>
              </a:rPr>
              <a:t>防疫停課網址</a:t>
            </a:r>
            <a:endParaRPr lang="en-US" altLang="zh-TW" dirty="0">
              <a:solidFill>
                <a:srgbClr val="FF0000"/>
              </a:solidFill>
            </a:endParaRPr>
          </a:p>
          <a:p>
            <a:pPr algn="ctr"/>
            <a:r>
              <a:rPr lang="zh-TW" altLang="en-US" dirty="0">
                <a:solidFill>
                  <a:srgbClr val="FF0000"/>
                </a:solidFill>
              </a:rPr>
              <a:t>連結</a:t>
            </a:r>
          </a:p>
        </p:txBody>
      </p:sp>
    </p:spTree>
    <p:extLst>
      <p:ext uri="{BB962C8B-B14F-4D97-AF65-F5344CB8AC3E}">
        <p14:creationId xmlns:p14="http://schemas.microsoft.com/office/powerpoint/2010/main" val="75449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C926FC6C-42D4-4F0E-B819-55C33CBF6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762" y="390525"/>
            <a:ext cx="9134475" cy="6076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F7F57580-C525-49FB-B4C9-633F21AB2210}"/>
              </a:ext>
            </a:extLst>
          </p:cNvPr>
          <p:cNvSpPr/>
          <p:nvPr/>
        </p:nvSpPr>
        <p:spPr>
          <a:xfrm>
            <a:off x="7977930" y="4412609"/>
            <a:ext cx="956345" cy="276836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6C64515-DCDF-45A2-9319-56FFA4A7B3B3}"/>
              </a:ext>
            </a:extLst>
          </p:cNvPr>
          <p:cNvSpPr/>
          <p:nvPr/>
        </p:nvSpPr>
        <p:spPr>
          <a:xfrm>
            <a:off x="9011175" y="3749878"/>
            <a:ext cx="829112" cy="394283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C087EEC2-BF2D-47B9-A102-483894731A1B}"/>
              </a:ext>
            </a:extLst>
          </p:cNvPr>
          <p:cNvSpPr/>
          <p:nvPr/>
        </p:nvSpPr>
        <p:spPr>
          <a:xfrm>
            <a:off x="8154099" y="3322040"/>
            <a:ext cx="427838" cy="427838"/>
          </a:xfrm>
          <a:prstGeom prst="ellipse">
            <a:avLst/>
          </a:prstGeo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F91BE870-5666-4428-902A-F87F80986FC2}"/>
              </a:ext>
            </a:extLst>
          </p:cNvPr>
          <p:cNvSpPr/>
          <p:nvPr/>
        </p:nvSpPr>
        <p:spPr>
          <a:xfrm>
            <a:off x="9110444" y="3322040"/>
            <a:ext cx="427838" cy="427838"/>
          </a:xfrm>
          <a:prstGeom prst="ellipse">
            <a:avLst/>
          </a:prstGeo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AE0B5017-F8B6-4267-AF4A-71582B98787F}"/>
              </a:ext>
            </a:extLst>
          </p:cNvPr>
          <p:cNvSpPr/>
          <p:nvPr/>
        </p:nvSpPr>
        <p:spPr>
          <a:xfrm>
            <a:off x="6526635" y="4983061"/>
            <a:ext cx="2869035" cy="562062"/>
          </a:xfrm>
          <a:prstGeom prst="roundRect">
            <a:avLst/>
          </a:prstGeo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如何確定自己有完成任務</a:t>
            </a:r>
          </a:p>
        </p:txBody>
      </p:sp>
    </p:spTree>
    <p:extLst>
      <p:ext uri="{BB962C8B-B14F-4D97-AF65-F5344CB8AC3E}">
        <p14:creationId xmlns:p14="http://schemas.microsoft.com/office/powerpoint/2010/main" val="383921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99DEB1FB-5DE9-46BD-861B-AB0D8273B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0FDF976C-3C8D-429E-AEA3-EBFA0BFBC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469" y="5178490"/>
            <a:ext cx="6173061" cy="905069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CB5D014-BB8E-4B1E-A193-B9DAB762B038}"/>
              </a:ext>
            </a:extLst>
          </p:cNvPr>
          <p:cNvSpPr/>
          <p:nvPr/>
        </p:nvSpPr>
        <p:spPr>
          <a:xfrm>
            <a:off x="5445967" y="5273788"/>
            <a:ext cx="615820" cy="6585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02E487E2-F076-4094-AEE1-80ECD5030EB1}"/>
              </a:ext>
            </a:extLst>
          </p:cNvPr>
          <p:cNvGrpSpPr/>
          <p:nvPr/>
        </p:nvGrpSpPr>
        <p:grpSpPr>
          <a:xfrm>
            <a:off x="3009469" y="5150539"/>
            <a:ext cx="6173061" cy="905069"/>
            <a:chOff x="3009469" y="5150539"/>
            <a:chExt cx="6173061" cy="905069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8106DEB4-661A-4D35-A480-CE9C73651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9469" y="5150539"/>
              <a:ext cx="6173061" cy="905069"/>
            </a:xfrm>
            <a:prstGeom prst="rect">
              <a:avLst/>
            </a:prstGeom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1C769227-76FB-46D7-87EF-1A1202DEEEBC}"/>
                </a:ext>
              </a:extLst>
            </p:cNvPr>
            <p:cNvSpPr/>
            <p:nvPr/>
          </p:nvSpPr>
          <p:spPr>
            <a:xfrm>
              <a:off x="5445967" y="5273788"/>
              <a:ext cx="615820" cy="658573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79CB0ADB-9AD3-4B8F-838E-14715EFF4ED7}"/>
              </a:ext>
            </a:extLst>
          </p:cNvPr>
          <p:cNvGrpSpPr/>
          <p:nvPr/>
        </p:nvGrpSpPr>
        <p:grpSpPr>
          <a:xfrm>
            <a:off x="2180001" y="1365921"/>
            <a:ext cx="6382641" cy="3229426"/>
            <a:chOff x="2441258" y="1710856"/>
            <a:chExt cx="6382641" cy="3229426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DBD5149A-476F-4B6B-A463-EAF5489CD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41258" y="1710856"/>
              <a:ext cx="6382641" cy="322942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A55368A-5FC8-48FC-BFD0-A8B9D2D75375}"/>
                </a:ext>
              </a:extLst>
            </p:cNvPr>
            <p:cNvSpPr/>
            <p:nvPr/>
          </p:nvSpPr>
          <p:spPr>
            <a:xfrm>
              <a:off x="5096909" y="3596116"/>
              <a:ext cx="1685730" cy="104303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箭號: 向左 10">
            <a:extLst>
              <a:ext uri="{FF2B5EF4-FFF2-40B4-BE49-F238E27FC236}">
                <a16:creationId xmlns:a16="http://schemas.microsoft.com/office/drawing/2014/main" id="{F730C2A0-9583-4F2E-914C-D32D391DC18D}"/>
              </a:ext>
            </a:extLst>
          </p:cNvPr>
          <p:cNvSpPr/>
          <p:nvPr/>
        </p:nvSpPr>
        <p:spPr>
          <a:xfrm rot="2559017">
            <a:off x="5926510" y="5911559"/>
            <a:ext cx="689716" cy="394310"/>
          </a:xfrm>
          <a:prstGeom prst="leftArrow">
            <a:avLst>
              <a:gd name="adj1" fmla="val 37013"/>
              <a:gd name="adj2" fmla="val 135932"/>
            </a:avLst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C090793B-FDB0-42B7-AFB5-3D57DD3432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523" y="3158289"/>
            <a:ext cx="688428" cy="1093974"/>
          </a:xfrm>
          <a:prstGeom prst="rect">
            <a:avLst/>
          </a:prstGeom>
        </p:spPr>
      </p:pic>
      <p:sp>
        <p:nvSpPr>
          <p:cNvPr id="13" name="箭號: 向右 12">
            <a:extLst>
              <a:ext uri="{FF2B5EF4-FFF2-40B4-BE49-F238E27FC236}">
                <a16:creationId xmlns:a16="http://schemas.microsoft.com/office/drawing/2014/main" id="{B44F4712-FD03-4DD5-9213-01FA11955743}"/>
              </a:ext>
            </a:extLst>
          </p:cNvPr>
          <p:cNvSpPr/>
          <p:nvPr/>
        </p:nvSpPr>
        <p:spPr>
          <a:xfrm rot="16200000">
            <a:off x="5363475" y="4769019"/>
            <a:ext cx="1366646" cy="41704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55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167689AD-1E4B-416E-B8D8-28741D6220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175"/>
          <a:stretch/>
        </p:blipFill>
        <p:spPr>
          <a:xfrm>
            <a:off x="3879236" y="6443331"/>
            <a:ext cx="8079287" cy="399496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44C663B0-25AC-4670-9834-DF2044E0B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362" y="0"/>
            <a:ext cx="7862638" cy="6443331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004886A-A34F-41FD-A0C0-C02DDC6DE7B3}"/>
              </a:ext>
            </a:extLst>
          </p:cNvPr>
          <p:cNvSpPr/>
          <p:nvPr/>
        </p:nvSpPr>
        <p:spPr>
          <a:xfrm>
            <a:off x="4672613" y="6088225"/>
            <a:ext cx="1615736" cy="3551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|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剪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820C747-09B4-4B28-B18C-3D91D9BBDFC4}"/>
              </a:ext>
            </a:extLst>
          </p:cNvPr>
          <p:cNvSpPr/>
          <p:nvPr/>
        </p:nvSpPr>
        <p:spPr>
          <a:xfrm>
            <a:off x="4329362" y="6445914"/>
            <a:ext cx="503050" cy="38174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8A2E700-3487-489B-A254-AE6AF0DFB3DB}"/>
              </a:ext>
            </a:extLst>
          </p:cNvPr>
          <p:cNvSpPr/>
          <p:nvPr/>
        </p:nvSpPr>
        <p:spPr>
          <a:xfrm>
            <a:off x="4388538" y="6070469"/>
            <a:ext cx="1958987" cy="38174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3B6B218-B948-4DF9-9354-7F84CEBA8BB7}"/>
              </a:ext>
            </a:extLst>
          </p:cNvPr>
          <p:cNvSpPr/>
          <p:nvPr/>
        </p:nvSpPr>
        <p:spPr>
          <a:xfrm>
            <a:off x="4316060" y="865920"/>
            <a:ext cx="1670449" cy="645865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B326BED-DE3E-4500-AA68-F01FC3879317}"/>
              </a:ext>
            </a:extLst>
          </p:cNvPr>
          <p:cNvSpPr/>
          <p:nvPr/>
        </p:nvSpPr>
        <p:spPr>
          <a:xfrm>
            <a:off x="7920358" y="3878492"/>
            <a:ext cx="1670449" cy="36761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箭號: 向左 1">
            <a:extLst>
              <a:ext uri="{FF2B5EF4-FFF2-40B4-BE49-F238E27FC236}">
                <a16:creationId xmlns:a16="http://schemas.microsoft.com/office/drawing/2014/main" id="{03AF0345-BA62-41C6-8062-C65ACFD7298C}"/>
              </a:ext>
            </a:extLst>
          </p:cNvPr>
          <p:cNvSpPr/>
          <p:nvPr/>
        </p:nvSpPr>
        <p:spPr>
          <a:xfrm rot="2215928">
            <a:off x="9500587" y="4112940"/>
            <a:ext cx="719091" cy="452761"/>
          </a:xfrm>
          <a:prstGeom prst="leftArrow">
            <a:avLst>
              <a:gd name="adj1" fmla="val 50000"/>
              <a:gd name="adj2" fmla="val 10648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箭號: 向上 3">
            <a:extLst>
              <a:ext uri="{FF2B5EF4-FFF2-40B4-BE49-F238E27FC236}">
                <a16:creationId xmlns:a16="http://schemas.microsoft.com/office/drawing/2014/main" id="{628ABD4A-7875-4B01-9262-EC03D0844369}"/>
              </a:ext>
            </a:extLst>
          </p:cNvPr>
          <p:cNvSpPr/>
          <p:nvPr/>
        </p:nvSpPr>
        <p:spPr>
          <a:xfrm>
            <a:off x="4965577" y="1681270"/>
            <a:ext cx="506027" cy="419833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箭號: 向上 11">
            <a:extLst>
              <a:ext uri="{FF2B5EF4-FFF2-40B4-BE49-F238E27FC236}">
                <a16:creationId xmlns:a16="http://schemas.microsoft.com/office/drawing/2014/main" id="{C4A530B8-7BEC-4166-8CAA-7A27AE7546EE}"/>
              </a:ext>
            </a:extLst>
          </p:cNvPr>
          <p:cNvSpPr/>
          <p:nvPr/>
        </p:nvSpPr>
        <p:spPr>
          <a:xfrm rot="8452535">
            <a:off x="6720059" y="1271039"/>
            <a:ext cx="506027" cy="2873401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語音泡泡: 圓角矩形 4">
            <a:extLst>
              <a:ext uri="{FF2B5EF4-FFF2-40B4-BE49-F238E27FC236}">
                <a16:creationId xmlns:a16="http://schemas.microsoft.com/office/drawing/2014/main" id="{82D01C5C-4E8C-4FBF-81F5-36BC9121D9CC}"/>
              </a:ext>
            </a:extLst>
          </p:cNvPr>
          <p:cNvSpPr/>
          <p:nvPr/>
        </p:nvSpPr>
        <p:spPr>
          <a:xfrm>
            <a:off x="603682" y="5033638"/>
            <a:ext cx="2876936" cy="1603145"/>
          </a:xfrm>
          <a:prstGeom prst="wedgeRoundRectCallout">
            <a:avLst>
              <a:gd name="adj1" fmla="val 77316"/>
              <a:gd name="adj2" fmla="val 3856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放大鏡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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另一個樣子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algn="ctr"/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B177FE07-B5D1-4C17-8E52-96D4397317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650" r="36220"/>
          <a:stretch/>
        </p:blipFill>
        <p:spPr>
          <a:xfrm>
            <a:off x="808689" y="6035898"/>
            <a:ext cx="2466921" cy="4163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橢圓 13">
            <a:extLst>
              <a:ext uri="{FF2B5EF4-FFF2-40B4-BE49-F238E27FC236}">
                <a16:creationId xmlns:a16="http://schemas.microsoft.com/office/drawing/2014/main" id="{89074A7B-CDD2-4F40-80B5-B6E750F95609}"/>
              </a:ext>
            </a:extLst>
          </p:cNvPr>
          <p:cNvSpPr/>
          <p:nvPr/>
        </p:nvSpPr>
        <p:spPr>
          <a:xfrm>
            <a:off x="5900594" y="5896789"/>
            <a:ext cx="559293" cy="559293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3B24D1EA-3CA5-417D-AC4F-FD3BFAD20B45}"/>
              </a:ext>
            </a:extLst>
          </p:cNvPr>
          <p:cNvSpPr/>
          <p:nvPr/>
        </p:nvSpPr>
        <p:spPr>
          <a:xfrm>
            <a:off x="5030675" y="6358994"/>
            <a:ext cx="559293" cy="559293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E111960-26FF-4AC8-92EB-E451F7C01A14}"/>
              </a:ext>
            </a:extLst>
          </p:cNvPr>
          <p:cNvSpPr/>
          <p:nvPr/>
        </p:nvSpPr>
        <p:spPr>
          <a:xfrm>
            <a:off x="5706862" y="909205"/>
            <a:ext cx="559293" cy="559293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937C0542-036E-44C4-A9DB-24753A63CEFE}"/>
              </a:ext>
            </a:extLst>
          </p:cNvPr>
          <p:cNvSpPr/>
          <p:nvPr/>
        </p:nvSpPr>
        <p:spPr>
          <a:xfrm>
            <a:off x="7242093" y="3780027"/>
            <a:ext cx="559293" cy="559293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661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8939912-3A77-411E-B39C-EC975793B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031" y="2631943"/>
            <a:ext cx="4686954" cy="411537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29EE3964-50F0-4350-B647-78EC7DB6F0EB}"/>
              </a:ext>
            </a:extLst>
          </p:cNvPr>
          <p:cNvSpPr/>
          <p:nvPr/>
        </p:nvSpPr>
        <p:spPr>
          <a:xfrm>
            <a:off x="9448811" y="6283533"/>
            <a:ext cx="511936" cy="38174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82CE272-DECC-4B9B-A875-50A875891FA0}"/>
              </a:ext>
            </a:extLst>
          </p:cNvPr>
          <p:cNvSpPr/>
          <p:nvPr/>
        </p:nvSpPr>
        <p:spPr>
          <a:xfrm>
            <a:off x="5548555" y="5343978"/>
            <a:ext cx="1029798" cy="72834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0D45DD90-7093-4A29-AB33-EA586928809C}"/>
              </a:ext>
            </a:extLst>
          </p:cNvPr>
          <p:cNvSpPr/>
          <p:nvPr/>
        </p:nvSpPr>
        <p:spPr>
          <a:xfrm>
            <a:off x="10144213" y="6188024"/>
            <a:ext cx="559293" cy="559293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51AAAF22-81DD-4954-90C3-739F1EBEA451}"/>
              </a:ext>
            </a:extLst>
          </p:cNvPr>
          <p:cNvSpPr/>
          <p:nvPr/>
        </p:nvSpPr>
        <p:spPr>
          <a:xfrm>
            <a:off x="4899000" y="5428504"/>
            <a:ext cx="559293" cy="559293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BF1171E8-8AEA-4045-8347-9E6CFF20D4D6}"/>
              </a:ext>
            </a:extLst>
          </p:cNvPr>
          <p:cNvSpPr/>
          <p:nvPr/>
        </p:nvSpPr>
        <p:spPr>
          <a:xfrm>
            <a:off x="1827541" y="3817396"/>
            <a:ext cx="3000201" cy="66129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滑鼠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拖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出剪取範圍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8B867E67-033D-4C1E-8A89-E14A128E2A09}"/>
              </a:ext>
            </a:extLst>
          </p:cNvPr>
          <p:cNvSpPr/>
          <p:nvPr/>
        </p:nvSpPr>
        <p:spPr>
          <a:xfrm>
            <a:off x="1827541" y="2942025"/>
            <a:ext cx="2909485" cy="55929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空白處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Ctrl +V</a:t>
            </a:r>
            <a:endParaRPr lang="zh-TW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0AD3684F-B746-4AC7-B120-3EDA3BE228C0}"/>
              </a:ext>
            </a:extLst>
          </p:cNvPr>
          <p:cNvSpPr/>
          <p:nvPr/>
        </p:nvSpPr>
        <p:spPr>
          <a:xfrm>
            <a:off x="1858722" y="3008136"/>
            <a:ext cx="444330" cy="427070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65F0ACC-8562-4CDF-AECA-311B67C8E492}"/>
              </a:ext>
            </a:extLst>
          </p:cNvPr>
          <p:cNvSpPr/>
          <p:nvPr/>
        </p:nvSpPr>
        <p:spPr>
          <a:xfrm>
            <a:off x="1858722" y="4544184"/>
            <a:ext cx="2878304" cy="1893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222491CC-7CE9-4F57-80EF-B127DC67B0EB}"/>
              </a:ext>
            </a:extLst>
          </p:cNvPr>
          <p:cNvCxnSpPr/>
          <p:nvPr/>
        </p:nvCxnSpPr>
        <p:spPr>
          <a:xfrm>
            <a:off x="1989388" y="4711822"/>
            <a:ext cx="2467991" cy="14293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>
            <a:extLst>
              <a:ext uri="{FF2B5EF4-FFF2-40B4-BE49-F238E27FC236}">
                <a16:creationId xmlns:a16="http://schemas.microsoft.com/office/drawing/2014/main" id="{8E5A18FF-4122-41C3-BD24-60D3DD250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160" y="5159953"/>
            <a:ext cx="617444" cy="981174"/>
          </a:xfrm>
          <a:prstGeom prst="rect">
            <a:avLst/>
          </a:prstGeom>
        </p:spPr>
      </p:pic>
      <p:sp>
        <p:nvSpPr>
          <p:cNvPr id="7" name="橢圓 6">
            <a:extLst>
              <a:ext uri="{FF2B5EF4-FFF2-40B4-BE49-F238E27FC236}">
                <a16:creationId xmlns:a16="http://schemas.microsoft.com/office/drawing/2014/main" id="{BDA20A89-41E9-41B2-BEDE-8FD343954836}"/>
              </a:ext>
            </a:extLst>
          </p:cNvPr>
          <p:cNvSpPr/>
          <p:nvPr/>
        </p:nvSpPr>
        <p:spPr>
          <a:xfrm>
            <a:off x="1858722" y="3908863"/>
            <a:ext cx="411255" cy="411255"/>
          </a:xfrm>
          <a:prstGeom prst="ellips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9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FE5A439-5BCD-4B6E-9619-84A432DF2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587" y="2553948"/>
            <a:ext cx="2476500" cy="3152775"/>
          </a:xfrm>
          <a:prstGeom prst="rect">
            <a:avLst/>
          </a:prstGeom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2F9E8DA5-D91C-41A3-AA86-732AA766F986}"/>
              </a:ext>
            </a:extLst>
          </p:cNvPr>
          <p:cNvSpPr/>
          <p:nvPr/>
        </p:nvSpPr>
        <p:spPr>
          <a:xfrm>
            <a:off x="1944210" y="1553591"/>
            <a:ext cx="1917577" cy="81674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同時壓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電源及音量向上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3EE7E62-95A7-499E-ACE9-1051F9B25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971" y="2370337"/>
            <a:ext cx="2118804" cy="3972758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C69A0BB7-4613-4E9E-9D08-4FB603BD7FBF}"/>
              </a:ext>
            </a:extLst>
          </p:cNvPr>
          <p:cNvSpPr/>
          <p:nvPr/>
        </p:nvSpPr>
        <p:spPr>
          <a:xfrm>
            <a:off x="4579584" y="1519595"/>
            <a:ext cx="1917577" cy="81674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同時壓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電源及</a:t>
            </a:r>
            <a:br>
              <a:rPr lang="en-US" altLang="zh-TW" dirty="0">
                <a:sym typeface="Wingdings" panose="05000000000000000000" pitchFamily="2" charset="2"/>
              </a:rPr>
            </a:br>
            <a:r>
              <a:rPr lang="zh-TW" altLang="en-US" dirty="0">
                <a:sym typeface="Wingdings" panose="05000000000000000000" pitchFamily="2" charset="2"/>
              </a:rPr>
              <a:t>主屏幕</a:t>
            </a:r>
            <a:endParaRPr lang="zh-TW" altLang="en-US" dirty="0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1849FD89-071C-43F7-AAF2-43F582B560ED}"/>
              </a:ext>
            </a:extLst>
          </p:cNvPr>
          <p:cNvSpPr/>
          <p:nvPr/>
        </p:nvSpPr>
        <p:spPr>
          <a:xfrm>
            <a:off x="1944210" y="367083"/>
            <a:ext cx="4311588" cy="95345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1440"/>
              </a:spcBef>
              <a:spcAft>
                <a:spcPts val="0"/>
              </a:spcAft>
            </a:pPr>
            <a:r>
              <a:rPr lang="zh-TW" altLang="zh-TW" sz="3200" kern="0" spc="15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在哪裡可以找到截屏</a:t>
            </a:r>
            <a:endParaRPr lang="zh-TW" altLang="zh-TW" sz="1600" kern="1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打開</a:t>
            </a:r>
            <a:r>
              <a:rPr lang="en-US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zh-TW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照片</a:t>
            </a:r>
            <a:r>
              <a:rPr lang="en-US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”</a:t>
            </a:r>
            <a:r>
              <a:rPr lang="zh-TW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，然後前往</a:t>
            </a:r>
            <a:r>
              <a:rPr lang="en-US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zh-TW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相簿</a:t>
            </a:r>
            <a:r>
              <a:rPr lang="en-US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”&gt;“</a:t>
            </a:r>
            <a:r>
              <a:rPr lang="zh-TW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截屏</a:t>
            </a:r>
            <a:r>
              <a:rPr lang="en-US" altLang="zh-TW" kern="100" dirty="0">
                <a:solidFill>
                  <a:schemeClr val="bg1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”</a:t>
            </a:r>
            <a:endParaRPr lang="zh-TW" altLang="zh-TW" sz="1600" kern="1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26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0100E6C-915D-489B-9D7C-6A9A17041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849" y="1340251"/>
            <a:ext cx="2050036" cy="21930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矩形: 圓角 2">
            <a:extLst>
              <a:ext uri="{FF2B5EF4-FFF2-40B4-BE49-F238E27FC236}">
                <a16:creationId xmlns:a16="http://schemas.microsoft.com/office/drawing/2014/main" id="{9ED96EB3-E74C-40F9-933D-0A8FAEF8BBB7}"/>
              </a:ext>
            </a:extLst>
          </p:cNvPr>
          <p:cNvSpPr/>
          <p:nvPr/>
        </p:nvSpPr>
        <p:spPr>
          <a:xfrm>
            <a:off x="958788" y="1728389"/>
            <a:ext cx="2457451" cy="335851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3AE2614A-0F0C-4845-B854-87A196B164A0}"/>
              </a:ext>
            </a:extLst>
          </p:cNvPr>
          <p:cNvSpPr/>
          <p:nvPr/>
        </p:nvSpPr>
        <p:spPr>
          <a:xfrm>
            <a:off x="2725167" y="3443075"/>
            <a:ext cx="305319" cy="305319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DA2A74B-2228-469F-8167-1D23DD35FA67}"/>
              </a:ext>
            </a:extLst>
          </p:cNvPr>
          <p:cNvSpPr/>
          <p:nvPr/>
        </p:nvSpPr>
        <p:spPr>
          <a:xfrm>
            <a:off x="2654423" y="3391550"/>
            <a:ext cx="446809" cy="4244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BA2CF44-099D-47D2-A9E2-00F805EDD651}"/>
              </a:ext>
            </a:extLst>
          </p:cNvPr>
          <p:cNvSpPr/>
          <p:nvPr/>
        </p:nvSpPr>
        <p:spPr>
          <a:xfrm>
            <a:off x="5138149" y="1800972"/>
            <a:ext cx="602230" cy="7010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C89DCFF-9656-4DC6-BE31-C1CEC2A0FB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198"/>
          <a:stretch/>
        </p:blipFill>
        <p:spPr>
          <a:xfrm>
            <a:off x="3810964" y="3715258"/>
            <a:ext cx="2341984" cy="18024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FD86D56E-5687-4444-A5D0-E5B639D0402A}"/>
              </a:ext>
            </a:extLst>
          </p:cNvPr>
          <p:cNvSpPr/>
          <p:nvPr/>
        </p:nvSpPr>
        <p:spPr>
          <a:xfrm>
            <a:off x="842604" y="5469003"/>
            <a:ext cx="5858490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設定完成後，點一下小白點就會打開選單，此時這邊就會出現「截圖」的選項</a:t>
            </a:r>
          </a:p>
        </p:txBody>
      </p:sp>
    </p:spTree>
    <p:extLst>
      <p:ext uri="{BB962C8B-B14F-4D97-AF65-F5344CB8AC3E}">
        <p14:creationId xmlns:p14="http://schemas.microsoft.com/office/powerpoint/2010/main" val="193781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142</Words>
  <Application>Microsoft Office PowerPoint</Application>
  <PresentationFormat>寬螢幕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Helvetica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蔡正裕</dc:creator>
  <cp:lastModifiedBy>user</cp:lastModifiedBy>
  <cp:revision>20</cp:revision>
  <dcterms:created xsi:type="dcterms:W3CDTF">2021-06-25T15:46:34Z</dcterms:created>
  <dcterms:modified xsi:type="dcterms:W3CDTF">2022-07-20T09:18:30Z</dcterms:modified>
</cp:coreProperties>
</file>