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30" r:id="rId4"/>
  </p:sldMasterIdLst>
  <p:notesMasterIdLst>
    <p:notesMasterId r:id="rId12"/>
  </p:notesMasterIdLst>
  <p:handoutMasterIdLst>
    <p:handoutMasterId r:id="rId13"/>
  </p:handoutMasterIdLst>
  <p:sldIdLst>
    <p:sldId id="262" r:id="rId5"/>
    <p:sldId id="265" r:id="rId6"/>
    <p:sldId id="261" r:id="rId7"/>
    <p:sldId id="270" r:id="rId8"/>
    <p:sldId id="268" r:id="rId9"/>
    <p:sldId id="269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87"/>
  </p:normalViewPr>
  <p:slideViewPr>
    <p:cSldViewPr snapToGrid="0" snapToObjects="1">
      <p:cViewPr varScale="1">
        <p:scale>
          <a:sx n="101" d="100"/>
          <a:sy n="101" d="100"/>
        </p:scale>
        <p:origin x="126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7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503D04-C97E-4622-AE07-D0307CB3B4CA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colorful1" csCatId="colorful" phldr="1"/>
      <dgm:spPr/>
      <dgm:t>
        <a:bodyPr rtlCol="0"/>
        <a:lstStyle/>
        <a:p>
          <a:pPr rtl="0"/>
          <a:endParaRPr lang="en-US"/>
        </a:p>
      </dgm:t>
    </dgm:pt>
    <dgm:pt modelId="{AAC263CB-8256-4B03-92FE-1622698FB3E9}">
      <dgm:prSet/>
      <dgm:spPr/>
      <dgm:t>
        <a:bodyPr rtlCol="0"/>
        <a:lstStyle/>
        <a:p>
          <a:pPr rtl="0"/>
          <a:r>
            <a:rPr lang="zh-TW" altLang="en-US" baseline="0" noProof="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教務處</a:t>
          </a:r>
          <a:endParaRPr lang="zh-TW" altLang="en-US" baseline="0" noProof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EED663-FC38-4EAD-940F-4C475D2C87DB}" type="parTrans" cxnId="{C5E94186-9CB6-4C42-92B3-C546CC53A7B9}">
      <dgm:prSet/>
      <dgm:spPr/>
      <dgm:t>
        <a:bodyPr rtlCol="0"/>
        <a:lstStyle/>
        <a:p>
          <a:pPr rtl="0"/>
          <a:endParaRPr lang="en-US"/>
        </a:p>
      </dgm:t>
    </dgm:pt>
    <dgm:pt modelId="{808B76D0-8EC7-469A-93AC-7A6017188A9D}" type="sibTrans" cxnId="{C5E94186-9CB6-4C42-92B3-C546CC53A7B9}">
      <dgm:prSet/>
      <dgm:spPr/>
      <dgm:t>
        <a:bodyPr rtlCol="0"/>
        <a:lstStyle/>
        <a:p>
          <a:pPr rtl="0"/>
          <a:endParaRPr lang="zh-TW" altLang="en-US" noProof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E8D2E69-0173-4BD3-B96A-7A9C5DD12B47}">
      <dgm:prSet/>
      <dgm:spPr/>
      <dgm:t>
        <a:bodyPr rtlCol="0"/>
        <a:lstStyle/>
        <a:p>
          <a:pPr rtl="0"/>
          <a:r>
            <a:rPr lang="zh-TW" altLang="en-US" baseline="0" noProof="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學務處</a:t>
          </a:r>
          <a:endParaRPr lang="zh-TW" altLang="en-US" baseline="0" noProof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954BF22-E3B3-4A1C-802E-590228BE2D9C}" type="parTrans" cxnId="{0F866C41-EB5F-47BD-A2CD-A58671F15B67}">
      <dgm:prSet/>
      <dgm:spPr/>
      <dgm:t>
        <a:bodyPr rtlCol="0"/>
        <a:lstStyle/>
        <a:p>
          <a:pPr rtl="0"/>
          <a:endParaRPr lang="en-US"/>
        </a:p>
      </dgm:t>
    </dgm:pt>
    <dgm:pt modelId="{FEF1E80E-8A9E-4B0A-817C-2A4CFDCF3FB2}" type="sibTrans" cxnId="{0F866C41-EB5F-47BD-A2CD-A58671F15B67}">
      <dgm:prSet/>
      <dgm:spPr/>
      <dgm:t>
        <a:bodyPr rtlCol="0"/>
        <a:lstStyle/>
        <a:p>
          <a:pPr rtl="0"/>
          <a:endParaRPr lang="zh-TW" altLang="en-US" noProof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3A6A030-ABAB-4EFA-B539-0FDB3E07C1EF}">
      <dgm:prSet/>
      <dgm:spPr/>
      <dgm:t>
        <a:bodyPr rtlCol="0"/>
        <a:lstStyle/>
        <a:p>
          <a:pPr rtl="0"/>
          <a:r>
            <a:rPr lang="zh-TW" altLang="en-US" baseline="0" noProof="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總務處</a:t>
          </a:r>
          <a:endParaRPr lang="zh-TW" altLang="en-US" baseline="0" noProof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D674B97-6DC6-4A12-85BA-0976D3064237}" type="parTrans" cxnId="{4B40C8DC-6B57-4F5B-8440-7241C649700B}">
      <dgm:prSet/>
      <dgm:spPr/>
      <dgm:t>
        <a:bodyPr rtlCol="0"/>
        <a:lstStyle/>
        <a:p>
          <a:pPr rtl="0"/>
          <a:endParaRPr lang="en-US"/>
        </a:p>
      </dgm:t>
    </dgm:pt>
    <dgm:pt modelId="{BFE0749E-E343-4A6F-BD09-2810EE6B4BD7}" type="sibTrans" cxnId="{4B40C8DC-6B57-4F5B-8440-7241C649700B}">
      <dgm:prSet/>
      <dgm:spPr/>
      <dgm:t>
        <a:bodyPr rtlCol="0"/>
        <a:lstStyle/>
        <a:p>
          <a:pPr rtl="0"/>
          <a:endParaRPr lang="zh-TW" altLang="en-US" noProof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6D56F19-2708-49DB-8F92-D8AC45F23A9A}">
      <dgm:prSet/>
      <dgm:spPr>
        <a:solidFill>
          <a:schemeClr val="accent1"/>
        </a:solidFill>
      </dgm:spPr>
      <dgm:t>
        <a:bodyPr rtlCol="0"/>
        <a:lstStyle/>
        <a:p>
          <a:pPr rtl="0"/>
          <a:r>
            <a:rPr lang="zh-TW" altLang="en-US" baseline="0" noProof="0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輔導室</a:t>
          </a:r>
        </a:p>
      </dgm:t>
    </dgm:pt>
    <dgm:pt modelId="{9D5610C2-0A12-494A-AC46-8DD17C08B09F}" type="parTrans" cxnId="{32E90211-17E0-4DDF-9274-DD3E46D811B8}">
      <dgm:prSet/>
      <dgm:spPr/>
      <dgm:t>
        <a:bodyPr rtlCol="0"/>
        <a:lstStyle/>
        <a:p>
          <a:pPr rtl="0"/>
          <a:endParaRPr lang="en-US"/>
        </a:p>
      </dgm:t>
    </dgm:pt>
    <dgm:pt modelId="{EC8965A1-F755-4945-8AAC-DCF1F68F011E}" type="sibTrans" cxnId="{32E90211-17E0-4DDF-9274-DD3E46D811B8}">
      <dgm:prSet/>
      <dgm:spPr/>
      <dgm:t>
        <a:bodyPr rtlCol="0"/>
        <a:lstStyle/>
        <a:p>
          <a:pPr rtl="0"/>
          <a:endParaRPr lang="en-US"/>
        </a:p>
      </dgm:t>
    </dgm:pt>
    <dgm:pt modelId="{C7117AA3-29D3-A641-A58D-533CC172901B}" type="pres">
      <dgm:prSet presAssocID="{D4503D04-C97E-4622-AE07-D0307CB3B4C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91CA60E-213E-7B4B-B9DE-D89D137D3DA9}" type="pres">
      <dgm:prSet presAssocID="{AAC263CB-8256-4B03-92FE-1622698FB3E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B9714F2-E001-9048-99B0-C46EAB1CEAC1}" type="pres">
      <dgm:prSet presAssocID="{808B76D0-8EC7-469A-93AC-7A6017188A9D}" presName="sibTrans" presStyleLbl="sibTrans1D1" presStyleIdx="0" presStyleCnt="3"/>
      <dgm:spPr/>
      <dgm:t>
        <a:bodyPr/>
        <a:lstStyle/>
        <a:p>
          <a:endParaRPr lang="zh-TW" altLang="en-US"/>
        </a:p>
      </dgm:t>
    </dgm:pt>
    <dgm:pt modelId="{DBF0B936-C069-4B45-92D0-BC84490381D7}" type="pres">
      <dgm:prSet presAssocID="{808B76D0-8EC7-469A-93AC-7A6017188A9D}" presName="connectorText" presStyleLbl="sibTrans1D1" presStyleIdx="0" presStyleCnt="3"/>
      <dgm:spPr/>
      <dgm:t>
        <a:bodyPr/>
        <a:lstStyle/>
        <a:p>
          <a:endParaRPr lang="zh-TW" altLang="en-US"/>
        </a:p>
      </dgm:t>
    </dgm:pt>
    <dgm:pt modelId="{1FC37317-8B75-7A4E-B46A-6C6A45F69C67}" type="pres">
      <dgm:prSet presAssocID="{4E8D2E69-0173-4BD3-B96A-7A9C5DD12B4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D741774-D280-DD46-9C9B-33FE253D22FC}" type="pres">
      <dgm:prSet presAssocID="{FEF1E80E-8A9E-4B0A-817C-2A4CFDCF3FB2}" presName="sibTrans" presStyleLbl="sibTrans1D1" presStyleIdx="1" presStyleCnt="3"/>
      <dgm:spPr/>
      <dgm:t>
        <a:bodyPr/>
        <a:lstStyle/>
        <a:p>
          <a:endParaRPr lang="zh-TW" altLang="en-US"/>
        </a:p>
      </dgm:t>
    </dgm:pt>
    <dgm:pt modelId="{B4080084-7793-E342-92FE-F348EAFF157C}" type="pres">
      <dgm:prSet presAssocID="{FEF1E80E-8A9E-4B0A-817C-2A4CFDCF3FB2}" presName="connectorText" presStyleLbl="sibTrans1D1" presStyleIdx="1" presStyleCnt="3"/>
      <dgm:spPr/>
      <dgm:t>
        <a:bodyPr/>
        <a:lstStyle/>
        <a:p>
          <a:endParaRPr lang="zh-TW" altLang="en-US"/>
        </a:p>
      </dgm:t>
    </dgm:pt>
    <dgm:pt modelId="{F14BE627-E883-874F-A626-EC388DCE8D9B}" type="pres">
      <dgm:prSet presAssocID="{93A6A030-ABAB-4EFA-B539-0FDB3E07C1E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3AED5AC-6A4E-294A-8C0F-D72D7D241108}" type="pres">
      <dgm:prSet presAssocID="{BFE0749E-E343-4A6F-BD09-2810EE6B4BD7}" presName="sibTrans" presStyleLbl="sibTrans1D1" presStyleIdx="2" presStyleCnt="3"/>
      <dgm:spPr/>
      <dgm:t>
        <a:bodyPr/>
        <a:lstStyle/>
        <a:p>
          <a:endParaRPr lang="zh-TW" altLang="en-US"/>
        </a:p>
      </dgm:t>
    </dgm:pt>
    <dgm:pt modelId="{A4A67B76-88B9-3B42-B3EF-AFCDA17E5E1C}" type="pres">
      <dgm:prSet presAssocID="{BFE0749E-E343-4A6F-BD09-2810EE6B4BD7}" presName="connectorText" presStyleLbl="sibTrans1D1" presStyleIdx="2" presStyleCnt="3"/>
      <dgm:spPr/>
      <dgm:t>
        <a:bodyPr/>
        <a:lstStyle/>
        <a:p>
          <a:endParaRPr lang="zh-TW" altLang="en-US"/>
        </a:p>
      </dgm:t>
    </dgm:pt>
    <dgm:pt modelId="{D42A6699-F599-8045-897A-5A654DF673C0}" type="pres">
      <dgm:prSet presAssocID="{76D56F19-2708-49DB-8F92-D8AC45F23A9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0653E19-B8E7-A740-A472-1977092F60A0}" type="presOf" srcId="{4E8D2E69-0173-4BD3-B96A-7A9C5DD12B47}" destId="{1FC37317-8B75-7A4E-B46A-6C6A45F69C67}" srcOrd="0" destOrd="0" presId="urn:microsoft.com/office/officeart/2016/7/layout/RepeatingBendingProcessNew"/>
    <dgm:cxn modelId="{C5E94186-9CB6-4C42-92B3-C546CC53A7B9}" srcId="{D4503D04-C97E-4622-AE07-D0307CB3B4CA}" destId="{AAC263CB-8256-4B03-92FE-1622698FB3E9}" srcOrd="0" destOrd="0" parTransId="{0BEED663-FC38-4EAD-940F-4C475D2C87DB}" sibTransId="{808B76D0-8EC7-469A-93AC-7A6017188A9D}"/>
    <dgm:cxn modelId="{6CE97453-8862-AD4C-A88F-D046002A23EE}" type="presOf" srcId="{FEF1E80E-8A9E-4B0A-817C-2A4CFDCF3FB2}" destId="{B4080084-7793-E342-92FE-F348EAFF157C}" srcOrd="1" destOrd="0" presId="urn:microsoft.com/office/officeart/2016/7/layout/RepeatingBendingProcessNew"/>
    <dgm:cxn modelId="{0F866C41-EB5F-47BD-A2CD-A58671F15B67}" srcId="{D4503D04-C97E-4622-AE07-D0307CB3B4CA}" destId="{4E8D2E69-0173-4BD3-B96A-7A9C5DD12B47}" srcOrd="1" destOrd="0" parTransId="{B954BF22-E3B3-4A1C-802E-590228BE2D9C}" sibTransId="{FEF1E80E-8A9E-4B0A-817C-2A4CFDCF3FB2}"/>
    <dgm:cxn modelId="{D907A31C-5CFB-374D-89E1-68F3C8505565}" type="presOf" srcId="{BFE0749E-E343-4A6F-BD09-2810EE6B4BD7}" destId="{A4A67B76-88B9-3B42-B3EF-AFCDA17E5E1C}" srcOrd="1" destOrd="0" presId="urn:microsoft.com/office/officeart/2016/7/layout/RepeatingBendingProcessNew"/>
    <dgm:cxn modelId="{84E8A2D8-19F1-F847-BCDE-877F09D08EDA}" type="presOf" srcId="{93A6A030-ABAB-4EFA-B539-0FDB3E07C1EF}" destId="{F14BE627-E883-874F-A626-EC388DCE8D9B}" srcOrd="0" destOrd="0" presId="urn:microsoft.com/office/officeart/2016/7/layout/RepeatingBendingProcessNew"/>
    <dgm:cxn modelId="{9AC8BDBC-6730-B045-9CCF-76DAB6ABAAE6}" type="presOf" srcId="{BFE0749E-E343-4A6F-BD09-2810EE6B4BD7}" destId="{63AED5AC-6A4E-294A-8C0F-D72D7D241108}" srcOrd="0" destOrd="0" presId="urn:microsoft.com/office/officeart/2016/7/layout/RepeatingBendingProcessNew"/>
    <dgm:cxn modelId="{E8FDC109-B482-B84E-95EE-92A52C5C47F4}" type="presOf" srcId="{76D56F19-2708-49DB-8F92-D8AC45F23A9A}" destId="{D42A6699-F599-8045-897A-5A654DF673C0}" srcOrd="0" destOrd="0" presId="urn:microsoft.com/office/officeart/2016/7/layout/RepeatingBendingProcessNew"/>
    <dgm:cxn modelId="{32E90211-17E0-4DDF-9274-DD3E46D811B8}" srcId="{D4503D04-C97E-4622-AE07-D0307CB3B4CA}" destId="{76D56F19-2708-49DB-8F92-D8AC45F23A9A}" srcOrd="3" destOrd="0" parTransId="{9D5610C2-0A12-494A-AC46-8DD17C08B09F}" sibTransId="{EC8965A1-F755-4945-8AAC-DCF1F68F011E}"/>
    <dgm:cxn modelId="{47016397-455F-EC49-8301-8A7FB8F85FB3}" type="presOf" srcId="{D4503D04-C97E-4622-AE07-D0307CB3B4CA}" destId="{C7117AA3-29D3-A641-A58D-533CC172901B}" srcOrd="0" destOrd="0" presId="urn:microsoft.com/office/officeart/2016/7/layout/RepeatingBendingProcessNew"/>
    <dgm:cxn modelId="{4B40C8DC-6B57-4F5B-8440-7241C649700B}" srcId="{D4503D04-C97E-4622-AE07-D0307CB3B4CA}" destId="{93A6A030-ABAB-4EFA-B539-0FDB3E07C1EF}" srcOrd="2" destOrd="0" parTransId="{3D674B97-6DC6-4A12-85BA-0976D3064237}" sibTransId="{BFE0749E-E343-4A6F-BD09-2810EE6B4BD7}"/>
    <dgm:cxn modelId="{FE75BCD7-BEFD-2B4A-857D-4205F1F546BF}" type="presOf" srcId="{AAC263CB-8256-4B03-92FE-1622698FB3E9}" destId="{591CA60E-213E-7B4B-B9DE-D89D137D3DA9}" srcOrd="0" destOrd="0" presId="urn:microsoft.com/office/officeart/2016/7/layout/RepeatingBendingProcessNew"/>
    <dgm:cxn modelId="{A9B54F08-706D-074E-8E9A-EBFEEAA22FAA}" type="presOf" srcId="{808B76D0-8EC7-469A-93AC-7A6017188A9D}" destId="{DBF0B936-C069-4B45-92D0-BC84490381D7}" srcOrd="1" destOrd="0" presId="urn:microsoft.com/office/officeart/2016/7/layout/RepeatingBendingProcessNew"/>
    <dgm:cxn modelId="{66512605-B992-8044-B3E6-E4EF4B6992BD}" type="presOf" srcId="{FEF1E80E-8A9E-4B0A-817C-2A4CFDCF3FB2}" destId="{DD741774-D280-DD46-9C9B-33FE253D22FC}" srcOrd="0" destOrd="0" presId="urn:microsoft.com/office/officeart/2016/7/layout/RepeatingBendingProcessNew"/>
    <dgm:cxn modelId="{670470FF-28F5-8747-80CB-D5309335BE4E}" type="presOf" srcId="{808B76D0-8EC7-469A-93AC-7A6017188A9D}" destId="{0B9714F2-E001-9048-99B0-C46EAB1CEAC1}" srcOrd="0" destOrd="0" presId="urn:microsoft.com/office/officeart/2016/7/layout/RepeatingBendingProcessNew"/>
    <dgm:cxn modelId="{54EC6AF8-8601-FB4F-A2D0-DB03BBC973B1}" type="presParOf" srcId="{C7117AA3-29D3-A641-A58D-533CC172901B}" destId="{591CA60E-213E-7B4B-B9DE-D89D137D3DA9}" srcOrd="0" destOrd="0" presId="urn:microsoft.com/office/officeart/2016/7/layout/RepeatingBendingProcessNew"/>
    <dgm:cxn modelId="{6386B277-0B98-3845-B375-656F6843D11A}" type="presParOf" srcId="{C7117AA3-29D3-A641-A58D-533CC172901B}" destId="{0B9714F2-E001-9048-99B0-C46EAB1CEAC1}" srcOrd="1" destOrd="0" presId="urn:microsoft.com/office/officeart/2016/7/layout/RepeatingBendingProcessNew"/>
    <dgm:cxn modelId="{76384253-4A53-B443-80FD-2EF068156A86}" type="presParOf" srcId="{0B9714F2-E001-9048-99B0-C46EAB1CEAC1}" destId="{DBF0B936-C069-4B45-92D0-BC84490381D7}" srcOrd="0" destOrd="0" presId="urn:microsoft.com/office/officeart/2016/7/layout/RepeatingBendingProcessNew"/>
    <dgm:cxn modelId="{E8588933-DC2A-1949-97A0-149E024060BF}" type="presParOf" srcId="{C7117AA3-29D3-A641-A58D-533CC172901B}" destId="{1FC37317-8B75-7A4E-B46A-6C6A45F69C67}" srcOrd="2" destOrd="0" presId="urn:microsoft.com/office/officeart/2016/7/layout/RepeatingBendingProcessNew"/>
    <dgm:cxn modelId="{AC78AD39-C148-BB4D-98EA-D6CD0C26FBA7}" type="presParOf" srcId="{C7117AA3-29D3-A641-A58D-533CC172901B}" destId="{DD741774-D280-DD46-9C9B-33FE253D22FC}" srcOrd="3" destOrd="0" presId="urn:microsoft.com/office/officeart/2016/7/layout/RepeatingBendingProcessNew"/>
    <dgm:cxn modelId="{9CE3DEE8-B926-6B48-99A6-61F253EB87DF}" type="presParOf" srcId="{DD741774-D280-DD46-9C9B-33FE253D22FC}" destId="{B4080084-7793-E342-92FE-F348EAFF157C}" srcOrd="0" destOrd="0" presId="urn:microsoft.com/office/officeart/2016/7/layout/RepeatingBendingProcessNew"/>
    <dgm:cxn modelId="{EC00BA5B-7C94-D14D-A573-503F23913101}" type="presParOf" srcId="{C7117AA3-29D3-A641-A58D-533CC172901B}" destId="{F14BE627-E883-874F-A626-EC388DCE8D9B}" srcOrd="4" destOrd="0" presId="urn:microsoft.com/office/officeart/2016/7/layout/RepeatingBendingProcessNew"/>
    <dgm:cxn modelId="{C959B72A-D800-9544-8676-DE829FFB4EA1}" type="presParOf" srcId="{C7117AA3-29D3-A641-A58D-533CC172901B}" destId="{63AED5AC-6A4E-294A-8C0F-D72D7D241108}" srcOrd="5" destOrd="0" presId="urn:microsoft.com/office/officeart/2016/7/layout/RepeatingBendingProcessNew"/>
    <dgm:cxn modelId="{DABC8E6C-99C5-3340-95B9-6CF8BC427CA3}" type="presParOf" srcId="{63AED5AC-6A4E-294A-8C0F-D72D7D241108}" destId="{A4A67B76-88B9-3B42-B3EF-AFCDA17E5E1C}" srcOrd="0" destOrd="0" presId="urn:microsoft.com/office/officeart/2016/7/layout/RepeatingBendingProcessNew"/>
    <dgm:cxn modelId="{AA62AE45-F47E-C040-8561-C054B92C617C}" type="presParOf" srcId="{C7117AA3-29D3-A641-A58D-533CC172901B}" destId="{D42A6699-F599-8045-897A-5A654DF673C0}" srcOrd="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BF4B39-40AF-4A75-BCB4-58425E704E4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9A85170C-8219-4EC6-92D6-5AFB507F271B}">
      <dgm:prSet custT="1"/>
      <dgm:spPr/>
      <dgm:t>
        <a:bodyPr/>
        <a:lstStyle/>
        <a:p>
          <a:pPr rtl="0"/>
          <a:r>
            <a:rPr lang="zh-TW" altLang="en-US" sz="5000" dirty="0"/>
            <a:t>校長 江彩鳳</a:t>
          </a:r>
        </a:p>
      </dgm:t>
    </dgm:pt>
    <dgm:pt modelId="{EC4E6485-047E-40CD-A975-A632952C6403}" type="parTrans" cxnId="{5598CB3F-038E-4CF1-A260-7F2C29B88735}">
      <dgm:prSet/>
      <dgm:spPr/>
      <dgm:t>
        <a:bodyPr/>
        <a:lstStyle/>
        <a:p>
          <a:endParaRPr lang="zh-TW" altLang="en-US" sz="5000"/>
        </a:p>
      </dgm:t>
    </dgm:pt>
    <dgm:pt modelId="{1E84AA3A-8740-4456-A30C-3467200BC8C8}" type="sibTrans" cxnId="{5598CB3F-038E-4CF1-A260-7F2C29B88735}">
      <dgm:prSet/>
      <dgm:spPr/>
      <dgm:t>
        <a:bodyPr/>
        <a:lstStyle/>
        <a:p>
          <a:endParaRPr lang="zh-TW" altLang="en-US" sz="5000"/>
        </a:p>
      </dgm:t>
    </dgm:pt>
    <dgm:pt modelId="{CC59CF5F-FE3E-4241-91F0-5F0E2FFD73CA}">
      <dgm:prSet custT="1"/>
      <dgm:spPr/>
      <dgm:t>
        <a:bodyPr/>
        <a:lstStyle/>
        <a:p>
          <a:pPr rtl="0"/>
          <a:r>
            <a:rPr lang="zh-TW" altLang="en-US" sz="5000" dirty="0"/>
            <a:t>蔡怡華老師</a:t>
          </a:r>
        </a:p>
      </dgm:t>
    </dgm:pt>
    <dgm:pt modelId="{DA0351C4-3CB6-49C2-BF3E-226443693666}" type="parTrans" cxnId="{646DA78E-B129-4047-AA2D-55880BA9FB12}">
      <dgm:prSet/>
      <dgm:spPr/>
      <dgm:t>
        <a:bodyPr/>
        <a:lstStyle/>
        <a:p>
          <a:endParaRPr lang="zh-TW" altLang="en-US" sz="5000"/>
        </a:p>
      </dgm:t>
    </dgm:pt>
    <dgm:pt modelId="{BB74AED4-E024-4D2E-BA7E-BB070A6D368D}" type="sibTrans" cxnId="{646DA78E-B129-4047-AA2D-55880BA9FB12}">
      <dgm:prSet/>
      <dgm:spPr/>
      <dgm:t>
        <a:bodyPr/>
        <a:lstStyle/>
        <a:p>
          <a:endParaRPr lang="zh-TW" altLang="en-US" sz="5000"/>
        </a:p>
      </dgm:t>
    </dgm:pt>
    <dgm:pt modelId="{24D99B68-0A77-45A4-BFA7-6665B0BA8DC5}">
      <dgm:prSet custT="1"/>
      <dgm:spPr/>
      <dgm:t>
        <a:bodyPr/>
        <a:lstStyle/>
        <a:p>
          <a:pPr rtl="0"/>
          <a:r>
            <a:rPr lang="zh-TW" altLang="en-US" sz="5000" dirty="0"/>
            <a:t>彭蕙君老師</a:t>
          </a:r>
        </a:p>
      </dgm:t>
    </dgm:pt>
    <dgm:pt modelId="{6A732377-C254-4CA1-A420-6137B7EA5DB0}" type="parTrans" cxnId="{55C56CB9-FA0A-485F-A823-0D111D8B2E36}">
      <dgm:prSet/>
      <dgm:spPr/>
      <dgm:t>
        <a:bodyPr/>
        <a:lstStyle/>
        <a:p>
          <a:endParaRPr lang="zh-TW" altLang="en-US" sz="5000"/>
        </a:p>
      </dgm:t>
    </dgm:pt>
    <dgm:pt modelId="{8753CA42-E50C-4285-B134-9B1BEFE5E2CA}" type="sibTrans" cxnId="{55C56CB9-FA0A-485F-A823-0D111D8B2E36}">
      <dgm:prSet/>
      <dgm:spPr/>
      <dgm:t>
        <a:bodyPr/>
        <a:lstStyle/>
        <a:p>
          <a:endParaRPr lang="zh-TW" altLang="en-US" sz="5000"/>
        </a:p>
      </dgm:t>
    </dgm:pt>
    <dgm:pt modelId="{3F63CAA5-E045-47F0-B21D-D94E9E773C94}">
      <dgm:prSet custT="1"/>
      <dgm:spPr/>
      <dgm:t>
        <a:bodyPr/>
        <a:lstStyle/>
        <a:p>
          <a:pPr rtl="0"/>
          <a:r>
            <a:rPr lang="zh-TW" altLang="en-US" sz="5000" dirty="0"/>
            <a:t>吳明穎老師</a:t>
          </a:r>
        </a:p>
      </dgm:t>
    </dgm:pt>
    <dgm:pt modelId="{91E6561A-983D-4E5E-A5A1-F88EF91D0A7B}" type="parTrans" cxnId="{403F8DF0-1CC7-4EE1-830F-F20BA89E7221}">
      <dgm:prSet/>
      <dgm:spPr/>
      <dgm:t>
        <a:bodyPr/>
        <a:lstStyle/>
        <a:p>
          <a:endParaRPr lang="zh-TW" altLang="en-US"/>
        </a:p>
      </dgm:t>
    </dgm:pt>
    <dgm:pt modelId="{92A15CA0-CFC3-41AF-A318-8EC6C530E90C}" type="sibTrans" cxnId="{403F8DF0-1CC7-4EE1-830F-F20BA89E7221}">
      <dgm:prSet/>
      <dgm:spPr/>
      <dgm:t>
        <a:bodyPr/>
        <a:lstStyle/>
        <a:p>
          <a:endParaRPr lang="zh-TW" altLang="en-US"/>
        </a:p>
      </dgm:t>
    </dgm:pt>
    <dgm:pt modelId="{DB5F2CAE-696F-4580-B50A-2E418765AF98}">
      <dgm:prSet custT="1"/>
      <dgm:spPr/>
      <dgm:t>
        <a:bodyPr/>
        <a:lstStyle/>
        <a:p>
          <a:pPr rtl="0"/>
          <a:r>
            <a:rPr lang="zh-TW" altLang="en-US" sz="5000" dirty="0"/>
            <a:t>王志益老師</a:t>
          </a:r>
        </a:p>
      </dgm:t>
    </dgm:pt>
    <dgm:pt modelId="{4E9AC807-65D7-4350-8D82-0EF69246CF09}" type="parTrans" cxnId="{BD490E35-6FBB-4297-81ED-3862D3C1347C}">
      <dgm:prSet/>
      <dgm:spPr/>
      <dgm:t>
        <a:bodyPr/>
        <a:lstStyle/>
        <a:p>
          <a:endParaRPr lang="zh-TW" altLang="en-US"/>
        </a:p>
      </dgm:t>
    </dgm:pt>
    <dgm:pt modelId="{F0ECCBBF-6F65-43BB-8A40-C95D6D7FCF2C}" type="sibTrans" cxnId="{BD490E35-6FBB-4297-81ED-3862D3C1347C}">
      <dgm:prSet/>
      <dgm:spPr/>
      <dgm:t>
        <a:bodyPr/>
        <a:lstStyle/>
        <a:p>
          <a:endParaRPr lang="zh-TW" altLang="en-US"/>
        </a:p>
      </dgm:t>
    </dgm:pt>
    <dgm:pt modelId="{1BA59125-24A4-4D47-998B-627F4B42FD4F}" type="pres">
      <dgm:prSet presAssocID="{91BF4B39-40AF-4A75-BCB4-58425E704E4C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0BDD306-2920-4FD3-AB77-47588F10CDD0}" type="pres">
      <dgm:prSet presAssocID="{9A85170C-8219-4EC6-92D6-5AFB507F271B}" presName="composite" presStyleCnt="0"/>
      <dgm:spPr/>
    </dgm:pt>
    <dgm:pt modelId="{AF0C6D6D-C098-4F62-8E60-DFEFA0D07DAB}" type="pres">
      <dgm:prSet presAssocID="{9A85170C-8219-4EC6-92D6-5AFB507F271B}" presName="imgShp" presStyleLbl="fgImgPlace1" presStyleIdx="0" presStyleCnt="5" custLinFactNeighborY="28160"/>
      <dgm:spPr/>
    </dgm:pt>
    <dgm:pt modelId="{FC317847-F39B-47D2-B235-C7B981D154F9}" type="pres">
      <dgm:prSet presAssocID="{9A85170C-8219-4EC6-92D6-5AFB507F271B}" presName="txShp" presStyleLbl="node1" presStyleIdx="0" presStyleCnt="5" custLinFactNeighborY="2816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5CF98E-BB0F-496D-96B6-3113AB836411}" type="pres">
      <dgm:prSet presAssocID="{1E84AA3A-8740-4456-A30C-3467200BC8C8}" presName="spacing" presStyleCnt="0"/>
      <dgm:spPr/>
    </dgm:pt>
    <dgm:pt modelId="{7FC6BE79-AE01-46E8-8344-4741524B88BE}" type="pres">
      <dgm:prSet presAssocID="{CC59CF5F-FE3E-4241-91F0-5F0E2FFD73CA}" presName="composite" presStyleCnt="0"/>
      <dgm:spPr/>
    </dgm:pt>
    <dgm:pt modelId="{14F66932-B441-42EC-ADD8-1E793E77C057}" type="pres">
      <dgm:prSet presAssocID="{CC59CF5F-FE3E-4241-91F0-5F0E2FFD73CA}" presName="imgShp" presStyleLbl="fgImgPlace1" presStyleIdx="1" presStyleCnt="5" custLinFactNeighborY="25344"/>
      <dgm:spPr/>
    </dgm:pt>
    <dgm:pt modelId="{3CC82E85-9D04-429C-B0DF-5E3D67ACB576}" type="pres">
      <dgm:prSet presAssocID="{CC59CF5F-FE3E-4241-91F0-5F0E2FFD73CA}" presName="txShp" presStyleLbl="node1" presStyleIdx="1" presStyleCnt="5" custLinFactNeighborY="2534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4338411-C811-46DC-8DE4-1807F666ABE8}" type="pres">
      <dgm:prSet presAssocID="{BB74AED4-E024-4D2E-BA7E-BB070A6D368D}" presName="spacing" presStyleCnt="0"/>
      <dgm:spPr/>
    </dgm:pt>
    <dgm:pt modelId="{AFE457B8-7B40-4F72-B3DF-193A8B386C13}" type="pres">
      <dgm:prSet presAssocID="{3F63CAA5-E045-47F0-B21D-D94E9E773C94}" presName="composite" presStyleCnt="0"/>
      <dgm:spPr/>
    </dgm:pt>
    <dgm:pt modelId="{51464C20-F7DF-4612-8C0E-F30488F81957}" type="pres">
      <dgm:prSet presAssocID="{3F63CAA5-E045-47F0-B21D-D94E9E773C94}" presName="imgShp" presStyleLbl="fgImgPlace1" presStyleIdx="2" presStyleCnt="5" custLinFactNeighborY="16896"/>
      <dgm:spPr/>
    </dgm:pt>
    <dgm:pt modelId="{AA37964D-4F7E-4987-93E0-66DFC6749BA5}" type="pres">
      <dgm:prSet presAssocID="{3F63CAA5-E045-47F0-B21D-D94E9E773C94}" presName="txShp" presStyleLbl="node1" presStyleIdx="2" presStyleCnt="5" custScaleY="96084" custLinFactNeighborY="1689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58016CF-7AB7-4597-A8E5-87E5A2763DC2}" type="pres">
      <dgm:prSet presAssocID="{92A15CA0-CFC3-41AF-A318-8EC6C530E90C}" presName="spacing" presStyleCnt="0"/>
      <dgm:spPr/>
    </dgm:pt>
    <dgm:pt modelId="{BFFE195C-CDC7-4EB9-9641-B084853C9C10}" type="pres">
      <dgm:prSet presAssocID="{DB5F2CAE-696F-4580-B50A-2E418765AF98}" presName="composite" presStyleCnt="0"/>
      <dgm:spPr/>
    </dgm:pt>
    <dgm:pt modelId="{CA4F12EA-3A7D-4119-9F6F-299B645FC971}" type="pres">
      <dgm:prSet presAssocID="{DB5F2CAE-696F-4580-B50A-2E418765AF98}" presName="imgShp" presStyleLbl="fgImgPlace1" presStyleIdx="3" presStyleCnt="5" custLinFactNeighborY="8448"/>
      <dgm:spPr/>
    </dgm:pt>
    <dgm:pt modelId="{2EE5F3FF-A0F3-4907-AA5C-3EA2CB373064}" type="pres">
      <dgm:prSet presAssocID="{DB5F2CAE-696F-4580-B50A-2E418765AF98}" presName="txShp" presStyleLbl="node1" presStyleIdx="3" presStyleCnt="5" custLinFactNeighborY="844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C9F3DE9-8597-4633-B16E-628A02F10C3B}" type="pres">
      <dgm:prSet presAssocID="{F0ECCBBF-6F65-43BB-8A40-C95D6D7FCF2C}" presName="spacing" presStyleCnt="0"/>
      <dgm:spPr/>
    </dgm:pt>
    <dgm:pt modelId="{361B104C-C150-4D9B-8E19-15D23E9037B5}" type="pres">
      <dgm:prSet presAssocID="{24D99B68-0A77-45A4-BFA7-6665B0BA8DC5}" presName="composite" presStyleCnt="0"/>
      <dgm:spPr/>
    </dgm:pt>
    <dgm:pt modelId="{7EEB6AC1-ACF3-41D9-B633-C3AD39857D81}" type="pres">
      <dgm:prSet presAssocID="{24D99B68-0A77-45A4-BFA7-6665B0BA8DC5}" presName="imgShp" presStyleLbl="fgImgPlace1" presStyleIdx="4" presStyleCnt="5"/>
      <dgm:spPr/>
    </dgm:pt>
    <dgm:pt modelId="{97CBDFC0-2E58-4D03-8D47-3225AC04458F}" type="pres">
      <dgm:prSet presAssocID="{24D99B68-0A77-45A4-BFA7-6665B0BA8DC5}" presName="txShp" presStyleLbl="node1" presStyleIdx="4" presStyleCnt="5" custLinFactNeighborX="605" custLinFactNeighborY="12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80AC9F5-9306-44E9-8071-E0D8258F0960}" type="presOf" srcId="{DB5F2CAE-696F-4580-B50A-2E418765AF98}" destId="{2EE5F3FF-A0F3-4907-AA5C-3EA2CB373064}" srcOrd="0" destOrd="0" presId="urn:microsoft.com/office/officeart/2005/8/layout/vList3"/>
    <dgm:cxn modelId="{646DA78E-B129-4047-AA2D-55880BA9FB12}" srcId="{91BF4B39-40AF-4A75-BCB4-58425E704E4C}" destId="{CC59CF5F-FE3E-4241-91F0-5F0E2FFD73CA}" srcOrd="1" destOrd="0" parTransId="{DA0351C4-3CB6-49C2-BF3E-226443693666}" sibTransId="{BB74AED4-E024-4D2E-BA7E-BB070A6D368D}"/>
    <dgm:cxn modelId="{BD490E35-6FBB-4297-81ED-3862D3C1347C}" srcId="{91BF4B39-40AF-4A75-BCB4-58425E704E4C}" destId="{DB5F2CAE-696F-4580-B50A-2E418765AF98}" srcOrd="3" destOrd="0" parTransId="{4E9AC807-65D7-4350-8D82-0EF69246CF09}" sibTransId="{F0ECCBBF-6F65-43BB-8A40-C95D6D7FCF2C}"/>
    <dgm:cxn modelId="{99C52128-3B64-4333-9389-3CE79BF64E5A}" type="presOf" srcId="{9A85170C-8219-4EC6-92D6-5AFB507F271B}" destId="{FC317847-F39B-47D2-B235-C7B981D154F9}" srcOrd="0" destOrd="0" presId="urn:microsoft.com/office/officeart/2005/8/layout/vList3"/>
    <dgm:cxn modelId="{5598CB3F-038E-4CF1-A260-7F2C29B88735}" srcId="{91BF4B39-40AF-4A75-BCB4-58425E704E4C}" destId="{9A85170C-8219-4EC6-92D6-5AFB507F271B}" srcOrd="0" destOrd="0" parTransId="{EC4E6485-047E-40CD-A975-A632952C6403}" sibTransId="{1E84AA3A-8740-4456-A30C-3467200BC8C8}"/>
    <dgm:cxn modelId="{F8B8FD38-6F2A-409B-9E69-68204D8DCDB9}" type="presOf" srcId="{91BF4B39-40AF-4A75-BCB4-58425E704E4C}" destId="{1BA59125-24A4-4D47-998B-627F4B42FD4F}" srcOrd="0" destOrd="0" presId="urn:microsoft.com/office/officeart/2005/8/layout/vList3"/>
    <dgm:cxn modelId="{C0D452EC-91A3-436D-8F5A-1A4584F18072}" type="presOf" srcId="{24D99B68-0A77-45A4-BFA7-6665B0BA8DC5}" destId="{97CBDFC0-2E58-4D03-8D47-3225AC04458F}" srcOrd="0" destOrd="0" presId="urn:microsoft.com/office/officeart/2005/8/layout/vList3"/>
    <dgm:cxn modelId="{50CF3172-3A12-4A19-B162-EFD680C84591}" type="presOf" srcId="{CC59CF5F-FE3E-4241-91F0-5F0E2FFD73CA}" destId="{3CC82E85-9D04-429C-B0DF-5E3D67ACB576}" srcOrd="0" destOrd="0" presId="urn:microsoft.com/office/officeart/2005/8/layout/vList3"/>
    <dgm:cxn modelId="{55C56CB9-FA0A-485F-A823-0D111D8B2E36}" srcId="{91BF4B39-40AF-4A75-BCB4-58425E704E4C}" destId="{24D99B68-0A77-45A4-BFA7-6665B0BA8DC5}" srcOrd="4" destOrd="0" parTransId="{6A732377-C254-4CA1-A420-6137B7EA5DB0}" sibTransId="{8753CA42-E50C-4285-B134-9B1BEFE5E2CA}"/>
    <dgm:cxn modelId="{1F7E4027-0EB9-466D-9C9A-039E7D84E38C}" type="presOf" srcId="{3F63CAA5-E045-47F0-B21D-D94E9E773C94}" destId="{AA37964D-4F7E-4987-93E0-66DFC6749BA5}" srcOrd="0" destOrd="0" presId="urn:microsoft.com/office/officeart/2005/8/layout/vList3"/>
    <dgm:cxn modelId="{403F8DF0-1CC7-4EE1-830F-F20BA89E7221}" srcId="{91BF4B39-40AF-4A75-BCB4-58425E704E4C}" destId="{3F63CAA5-E045-47F0-B21D-D94E9E773C94}" srcOrd="2" destOrd="0" parTransId="{91E6561A-983D-4E5E-A5A1-F88EF91D0A7B}" sibTransId="{92A15CA0-CFC3-41AF-A318-8EC6C530E90C}"/>
    <dgm:cxn modelId="{E58684FF-1C5F-4C16-9FA4-BC45E52AF7A8}" type="presParOf" srcId="{1BA59125-24A4-4D47-998B-627F4B42FD4F}" destId="{50BDD306-2920-4FD3-AB77-47588F10CDD0}" srcOrd="0" destOrd="0" presId="urn:microsoft.com/office/officeart/2005/8/layout/vList3"/>
    <dgm:cxn modelId="{00309321-0644-46F6-98EA-5B4044B48209}" type="presParOf" srcId="{50BDD306-2920-4FD3-AB77-47588F10CDD0}" destId="{AF0C6D6D-C098-4F62-8E60-DFEFA0D07DAB}" srcOrd="0" destOrd="0" presId="urn:microsoft.com/office/officeart/2005/8/layout/vList3"/>
    <dgm:cxn modelId="{422C0C57-7377-44D1-8404-33E8EAAC05E2}" type="presParOf" srcId="{50BDD306-2920-4FD3-AB77-47588F10CDD0}" destId="{FC317847-F39B-47D2-B235-C7B981D154F9}" srcOrd="1" destOrd="0" presId="urn:microsoft.com/office/officeart/2005/8/layout/vList3"/>
    <dgm:cxn modelId="{C0E09459-4598-4E42-8CD7-453E0117C9DD}" type="presParOf" srcId="{1BA59125-24A4-4D47-998B-627F4B42FD4F}" destId="{565CF98E-BB0F-496D-96B6-3113AB836411}" srcOrd="1" destOrd="0" presId="urn:microsoft.com/office/officeart/2005/8/layout/vList3"/>
    <dgm:cxn modelId="{17ABF188-0B40-45FF-BE3F-0CC97462E6E0}" type="presParOf" srcId="{1BA59125-24A4-4D47-998B-627F4B42FD4F}" destId="{7FC6BE79-AE01-46E8-8344-4741524B88BE}" srcOrd="2" destOrd="0" presId="urn:microsoft.com/office/officeart/2005/8/layout/vList3"/>
    <dgm:cxn modelId="{88518CC1-DCCC-4026-9E36-5EF0D4131F29}" type="presParOf" srcId="{7FC6BE79-AE01-46E8-8344-4741524B88BE}" destId="{14F66932-B441-42EC-ADD8-1E793E77C057}" srcOrd="0" destOrd="0" presId="urn:microsoft.com/office/officeart/2005/8/layout/vList3"/>
    <dgm:cxn modelId="{D24268EF-9EDF-4B68-B411-505507CDC984}" type="presParOf" srcId="{7FC6BE79-AE01-46E8-8344-4741524B88BE}" destId="{3CC82E85-9D04-429C-B0DF-5E3D67ACB576}" srcOrd="1" destOrd="0" presId="urn:microsoft.com/office/officeart/2005/8/layout/vList3"/>
    <dgm:cxn modelId="{20848FFB-A8EF-48FD-9895-5490195714E5}" type="presParOf" srcId="{1BA59125-24A4-4D47-998B-627F4B42FD4F}" destId="{84338411-C811-46DC-8DE4-1807F666ABE8}" srcOrd="3" destOrd="0" presId="urn:microsoft.com/office/officeart/2005/8/layout/vList3"/>
    <dgm:cxn modelId="{02CEF2AA-6C5E-4E86-B3DF-43BC29449C5A}" type="presParOf" srcId="{1BA59125-24A4-4D47-998B-627F4B42FD4F}" destId="{AFE457B8-7B40-4F72-B3DF-193A8B386C13}" srcOrd="4" destOrd="0" presId="urn:microsoft.com/office/officeart/2005/8/layout/vList3"/>
    <dgm:cxn modelId="{B885C4F3-6638-4BED-BAB8-461D28839852}" type="presParOf" srcId="{AFE457B8-7B40-4F72-B3DF-193A8B386C13}" destId="{51464C20-F7DF-4612-8C0E-F30488F81957}" srcOrd="0" destOrd="0" presId="urn:microsoft.com/office/officeart/2005/8/layout/vList3"/>
    <dgm:cxn modelId="{FCB9E432-A045-4723-A7F3-2C4616DBEB05}" type="presParOf" srcId="{AFE457B8-7B40-4F72-B3DF-193A8B386C13}" destId="{AA37964D-4F7E-4987-93E0-66DFC6749BA5}" srcOrd="1" destOrd="0" presId="urn:microsoft.com/office/officeart/2005/8/layout/vList3"/>
    <dgm:cxn modelId="{359759E4-50FF-4D99-BA6D-802D167B2AEB}" type="presParOf" srcId="{1BA59125-24A4-4D47-998B-627F4B42FD4F}" destId="{258016CF-7AB7-4597-A8E5-87E5A2763DC2}" srcOrd="5" destOrd="0" presId="urn:microsoft.com/office/officeart/2005/8/layout/vList3"/>
    <dgm:cxn modelId="{60A70F59-34EF-474C-92BB-D45E9263C415}" type="presParOf" srcId="{1BA59125-24A4-4D47-998B-627F4B42FD4F}" destId="{BFFE195C-CDC7-4EB9-9641-B084853C9C10}" srcOrd="6" destOrd="0" presId="urn:microsoft.com/office/officeart/2005/8/layout/vList3"/>
    <dgm:cxn modelId="{2E92ACE0-70B5-40A9-A074-A562F331B8B9}" type="presParOf" srcId="{BFFE195C-CDC7-4EB9-9641-B084853C9C10}" destId="{CA4F12EA-3A7D-4119-9F6F-299B645FC971}" srcOrd="0" destOrd="0" presId="urn:microsoft.com/office/officeart/2005/8/layout/vList3"/>
    <dgm:cxn modelId="{50802B32-0BD7-4AFF-AE84-5885B491621A}" type="presParOf" srcId="{BFFE195C-CDC7-4EB9-9641-B084853C9C10}" destId="{2EE5F3FF-A0F3-4907-AA5C-3EA2CB373064}" srcOrd="1" destOrd="0" presId="urn:microsoft.com/office/officeart/2005/8/layout/vList3"/>
    <dgm:cxn modelId="{C0835EA3-7B75-4883-B051-0E302C20D729}" type="presParOf" srcId="{1BA59125-24A4-4D47-998B-627F4B42FD4F}" destId="{DC9F3DE9-8597-4633-B16E-628A02F10C3B}" srcOrd="7" destOrd="0" presId="urn:microsoft.com/office/officeart/2005/8/layout/vList3"/>
    <dgm:cxn modelId="{D7A51648-A2A5-42D6-B2A9-2A7DA75168FA}" type="presParOf" srcId="{1BA59125-24A4-4D47-998B-627F4B42FD4F}" destId="{361B104C-C150-4D9B-8E19-15D23E9037B5}" srcOrd="8" destOrd="0" presId="urn:microsoft.com/office/officeart/2005/8/layout/vList3"/>
    <dgm:cxn modelId="{93ACE81A-BCC4-4472-B34C-5169DEACCE75}" type="presParOf" srcId="{361B104C-C150-4D9B-8E19-15D23E9037B5}" destId="{7EEB6AC1-ACF3-41D9-B633-C3AD39857D81}" srcOrd="0" destOrd="0" presId="urn:microsoft.com/office/officeart/2005/8/layout/vList3"/>
    <dgm:cxn modelId="{9307CF5A-F703-41F5-9911-B90BB2BD27DD}" type="presParOf" srcId="{361B104C-C150-4D9B-8E19-15D23E9037B5}" destId="{97CBDFC0-2E58-4D03-8D47-3225AC04458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9714F2-E001-9048-99B0-C46EAB1CEAC1}">
      <dsp:nvSpPr>
        <dsp:cNvPr id="0" name=""/>
        <dsp:cNvSpPr/>
      </dsp:nvSpPr>
      <dsp:spPr>
        <a:xfrm>
          <a:off x="3309333" y="641869"/>
          <a:ext cx="49607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6076" y="45720"/>
              </a:lnTo>
            </a:path>
          </a:pathLst>
        </a:custGeom>
        <a:noFill/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rtlCol="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 noProof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44205" y="684955"/>
        <a:ext cx="26333" cy="5266"/>
      </dsp:txXfrm>
    </dsp:sp>
    <dsp:sp modelId="{591CA60E-213E-7B4B-B9DE-D89D137D3DA9}">
      <dsp:nvSpPr>
        <dsp:cNvPr id="0" name=""/>
        <dsp:cNvSpPr/>
      </dsp:nvSpPr>
      <dsp:spPr>
        <a:xfrm>
          <a:off x="1021237" y="620"/>
          <a:ext cx="2289896" cy="137393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2207" tIns="117781" rIns="112207" bIns="117781" numCol="1" spcCol="1270" rtlCol="0" anchor="ctr" anchorCtr="0">
          <a:noAutofit/>
        </a:bodyPr>
        <a:lstStyle/>
        <a:p>
          <a:pPr lvl="0" algn="ctr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400" kern="1200" baseline="0" noProof="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教務處</a:t>
          </a:r>
          <a:endParaRPr lang="zh-TW" altLang="en-US" sz="5400" kern="1200" baseline="0" noProof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021237" y="620"/>
        <a:ext cx="2289896" cy="1373937"/>
      </dsp:txXfrm>
    </dsp:sp>
    <dsp:sp modelId="{DD741774-D280-DD46-9C9B-33FE253D22FC}">
      <dsp:nvSpPr>
        <dsp:cNvPr id="0" name=""/>
        <dsp:cNvSpPr/>
      </dsp:nvSpPr>
      <dsp:spPr>
        <a:xfrm>
          <a:off x="2166185" y="1372757"/>
          <a:ext cx="2816572" cy="496076"/>
        </a:xfrm>
        <a:custGeom>
          <a:avLst/>
          <a:gdLst/>
          <a:ahLst/>
          <a:cxnLst/>
          <a:rect l="0" t="0" r="0" b="0"/>
          <a:pathLst>
            <a:path>
              <a:moveTo>
                <a:pt x="2816572" y="0"/>
              </a:moveTo>
              <a:lnTo>
                <a:pt x="2816572" y="265138"/>
              </a:lnTo>
              <a:lnTo>
                <a:pt x="0" y="265138"/>
              </a:lnTo>
              <a:lnTo>
                <a:pt x="0" y="496076"/>
              </a:lnTo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rtlCol="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 noProof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02837" y="1618162"/>
        <a:ext cx="143269" cy="5266"/>
      </dsp:txXfrm>
    </dsp:sp>
    <dsp:sp modelId="{1FC37317-8B75-7A4E-B46A-6C6A45F69C67}">
      <dsp:nvSpPr>
        <dsp:cNvPr id="0" name=""/>
        <dsp:cNvSpPr/>
      </dsp:nvSpPr>
      <dsp:spPr>
        <a:xfrm>
          <a:off x="3837810" y="620"/>
          <a:ext cx="2289896" cy="137393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2207" tIns="117781" rIns="112207" bIns="117781" numCol="1" spcCol="1270" rtlCol="0" anchor="ctr" anchorCtr="0">
          <a:noAutofit/>
        </a:bodyPr>
        <a:lstStyle/>
        <a:p>
          <a:pPr lvl="0" algn="ctr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400" kern="1200" baseline="0" noProof="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學務處</a:t>
          </a:r>
          <a:endParaRPr lang="zh-TW" altLang="en-US" sz="5400" kern="1200" baseline="0" noProof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837810" y="620"/>
        <a:ext cx="2289896" cy="1373937"/>
      </dsp:txXfrm>
    </dsp:sp>
    <dsp:sp modelId="{63AED5AC-6A4E-294A-8C0F-D72D7D241108}">
      <dsp:nvSpPr>
        <dsp:cNvPr id="0" name=""/>
        <dsp:cNvSpPr/>
      </dsp:nvSpPr>
      <dsp:spPr>
        <a:xfrm>
          <a:off x="3309333" y="2542482"/>
          <a:ext cx="49607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6076" y="45720"/>
              </a:lnTo>
            </a:path>
          </a:pathLst>
        </a:custGeom>
        <a:noFill/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rtlCol="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 noProof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44205" y="2585569"/>
        <a:ext cx="26333" cy="5266"/>
      </dsp:txXfrm>
    </dsp:sp>
    <dsp:sp modelId="{F14BE627-E883-874F-A626-EC388DCE8D9B}">
      <dsp:nvSpPr>
        <dsp:cNvPr id="0" name=""/>
        <dsp:cNvSpPr/>
      </dsp:nvSpPr>
      <dsp:spPr>
        <a:xfrm>
          <a:off x="1021237" y="1901234"/>
          <a:ext cx="2289896" cy="13739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2207" tIns="117781" rIns="112207" bIns="117781" numCol="1" spcCol="1270" rtlCol="0" anchor="ctr" anchorCtr="0">
          <a:noAutofit/>
        </a:bodyPr>
        <a:lstStyle/>
        <a:p>
          <a:pPr lvl="0" algn="ctr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400" kern="1200" baseline="0" noProof="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總務處</a:t>
          </a:r>
          <a:endParaRPr lang="zh-TW" altLang="en-US" sz="5400" kern="1200" baseline="0" noProof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021237" y="1901234"/>
        <a:ext cx="2289896" cy="1373937"/>
      </dsp:txXfrm>
    </dsp:sp>
    <dsp:sp modelId="{D42A6699-F599-8045-897A-5A654DF673C0}">
      <dsp:nvSpPr>
        <dsp:cNvPr id="0" name=""/>
        <dsp:cNvSpPr/>
      </dsp:nvSpPr>
      <dsp:spPr>
        <a:xfrm>
          <a:off x="3837810" y="1901234"/>
          <a:ext cx="2289896" cy="1373937"/>
        </a:xfrm>
        <a:prstGeom prst="rect">
          <a:avLst/>
        </a:prstGeom>
        <a:solidFill>
          <a:schemeClr val="accent1"/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2207" tIns="117781" rIns="112207" bIns="117781" numCol="1" spcCol="1270" rtlCol="0" anchor="ctr" anchorCtr="0">
          <a:noAutofit/>
        </a:bodyPr>
        <a:lstStyle/>
        <a:p>
          <a:pPr lvl="0" algn="ctr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400" kern="1200" baseline="0" noProof="0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輔導室</a:t>
          </a:r>
        </a:p>
      </dsp:txBody>
      <dsp:txXfrm>
        <a:off x="3837810" y="1901234"/>
        <a:ext cx="2289896" cy="13739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317847-F39B-47D2-B235-C7B981D154F9}">
      <dsp:nvSpPr>
        <dsp:cNvPr id="0" name=""/>
        <dsp:cNvSpPr/>
      </dsp:nvSpPr>
      <dsp:spPr>
        <a:xfrm rot="10800000">
          <a:off x="1760971" y="180466"/>
          <a:ext cx="6359416" cy="63665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748" tIns="190500" rIns="355600" bIns="190500" numCol="1" spcCol="1270" anchor="ctr" anchorCtr="0">
          <a:noAutofit/>
        </a:bodyPr>
        <a:lstStyle/>
        <a:p>
          <a:pPr lvl="0" algn="ctr" defTabSz="2222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000" kern="1200" dirty="0"/>
            <a:t>校長 江彩鳳</a:t>
          </a:r>
        </a:p>
      </dsp:txBody>
      <dsp:txXfrm rot="10800000">
        <a:off x="1920135" y="180466"/>
        <a:ext cx="6200252" cy="636656"/>
      </dsp:txXfrm>
    </dsp:sp>
    <dsp:sp modelId="{AF0C6D6D-C098-4F62-8E60-DFEFA0D07DAB}">
      <dsp:nvSpPr>
        <dsp:cNvPr id="0" name=""/>
        <dsp:cNvSpPr/>
      </dsp:nvSpPr>
      <dsp:spPr>
        <a:xfrm>
          <a:off x="1442643" y="180466"/>
          <a:ext cx="636656" cy="63665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C82E85-9D04-429C-B0DF-5E3D67ACB576}">
      <dsp:nvSpPr>
        <dsp:cNvPr id="0" name=""/>
        <dsp:cNvSpPr/>
      </dsp:nvSpPr>
      <dsp:spPr>
        <a:xfrm rot="10800000">
          <a:off x="1760971" y="989240"/>
          <a:ext cx="6359416" cy="63665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748" tIns="190500" rIns="355600" bIns="190500" numCol="1" spcCol="1270" anchor="ctr" anchorCtr="0">
          <a:noAutofit/>
        </a:bodyPr>
        <a:lstStyle/>
        <a:p>
          <a:pPr lvl="0" algn="ctr" defTabSz="2222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000" kern="1200" dirty="0"/>
            <a:t>蔡怡華老師</a:t>
          </a:r>
        </a:p>
      </dsp:txBody>
      <dsp:txXfrm rot="10800000">
        <a:off x="1920135" y="989240"/>
        <a:ext cx="6200252" cy="636656"/>
      </dsp:txXfrm>
    </dsp:sp>
    <dsp:sp modelId="{14F66932-B441-42EC-ADD8-1E793E77C057}">
      <dsp:nvSpPr>
        <dsp:cNvPr id="0" name=""/>
        <dsp:cNvSpPr/>
      </dsp:nvSpPr>
      <dsp:spPr>
        <a:xfrm>
          <a:off x="1442643" y="989240"/>
          <a:ext cx="636656" cy="63665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37964D-4F7E-4987-93E0-66DFC6749BA5}">
      <dsp:nvSpPr>
        <dsp:cNvPr id="0" name=""/>
        <dsp:cNvSpPr/>
      </dsp:nvSpPr>
      <dsp:spPr>
        <a:xfrm rot="10800000">
          <a:off x="1760971" y="1774624"/>
          <a:ext cx="6359416" cy="61172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748" tIns="190500" rIns="355600" bIns="190500" numCol="1" spcCol="1270" anchor="ctr" anchorCtr="0">
          <a:noAutofit/>
        </a:bodyPr>
        <a:lstStyle/>
        <a:p>
          <a:pPr lvl="0" algn="ctr" defTabSz="2222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000" kern="1200" dirty="0"/>
            <a:t>吳明穎老師</a:t>
          </a:r>
        </a:p>
      </dsp:txBody>
      <dsp:txXfrm rot="10800000">
        <a:off x="1913902" y="1774624"/>
        <a:ext cx="6206485" cy="611724"/>
      </dsp:txXfrm>
    </dsp:sp>
    <dsp:sp modelId="{51464C20-F7DF-4612-8C0E-F30488F81957}">
      <dsp:nvSpPr>
        <dsp:cNvPr id="0" name=""/>
        <dsp:cNvSpPr/>
      </dsp:nvSpPr>
      <dsp:spPr>
        <a:xfrm>
          <a:off x="1442643" y="1762158"/>
          <a:ext cx="636656" cy="63665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E5F3FF-A0F3-4907-AA5C-3EA2CB373064}">
      <dsp:nvSpPr>
        <dsp:cNvPr id="0" name=""/>
        <dsp:cNvSpPr/>
      </dsp:nvSpPr>
      <dsp:spPr>
        <a:xfrm rot="10800000">
          <a:off x="1760971" y="2535076"/>
          <a:ext cx="6359416" cy="63665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748" tIns="190500" rIns="355600" bIns="190500" numCol="1" spcCol="1270" anchor="ctr" anchorCtr="0">
          <a:noAutofit/>
        </a:bodyPr>
        <a:lstStyle/>
        <a:p>
          <a:pPr lvl="0" algn="ctr" defTabSz="2222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000" kern="1200" dirty="0"/>
            <a:t>王志益老師</a:t>
          </a:r>
        </a:p>
      </dsp:txBody>
      <dsp:txXfrm rot="10800000">
        <a:off x="1920135" y="2535076"/>
        <a:ext cx="6200252" cy="636656"/>
      </dsp:txXfrm>
    </dsp:sp>
    <dsp:sp modelId="{CA4F12EA-3A7D-4119-9F6F-299B645FC971}">
      <dsp:nvSpPr>
        <dsp:cNvPr id="0" name=""/>
        <dsp:cNvSpPr/>
      </dsp:nvSpPr>
      <dsp:spPr>
        <a:xfrm>
          <a:off x="1442643" y="2535076"/>
          <a:ext cx="636656" cy="63665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CBDFC0-2E58-4D03-8D47-3225AC04458F}">
      <dsp:nvSpPr>
        <dsp:cNvPr id="0" name=""/>
        <dsp:cNvSpPr/>
      </dsp:nvSpPr>
      <dsp:spPr>
        <a:xfrm rot="10800000">
          <a:off x="1799446" y="3308790"/>
          <a:ext cx="6359416" cy="63665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748" tIns="190500" rIns="355600" bIns="190500" numCol="1" spcCol="1270" anchor="ctr" anchorCtr="0">
          <a:noAutofit/>
        </a:bodyPr>
        <a:lstStyle/>
        <a:p>
          <a:pPr lvl="0" algn="ctr" defTabSz="2222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000" kern="1200" dirty="0"/>
            <a:t>彭蕙君老師</a:t>
          </a:r>
        </a:p>
      </dsp:txBody>
      <dsp:txXfrm rot="10800000">
        <a:off x="1958610" y="3308790"/>
        <a:ext cx="6200252" cy="636656"/>
      </dsp:txXfrm>
    </dsp:sp>
    <dsp:sp modelId="{7EEB6AC1-ACF3-41D9-B633-C3AD39857D81}">
      <dsp:nvSpPr>
        <dsp:cNvPr id="0" name=""/>
        <dsp:cNvSpPr/>
      </dsp:nvSpPr>
      <dsp:spPr>
        <a:xfrm>
          <a:off x="1442643" y="3307994"/>
          <a:ext cx="636656" cy="63665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EBEA434A-B67A-4B40-AE65-DF0770C0E5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6725B76-6693-4C9B-ADC4-B248A934B8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01F34-7BA3-41A5-807D-B744A1377D6D}" type="datetime1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2022/6/29</a:t>
            </a:fld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D5BDC3B-3759-43EF-828F-FA7B0D2007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4BA1A5F-D89E-43F4-A26A-956616FDC0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0BF782-894C-4D0B-9BA3-3F503D2B55C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‹#›</a:t>
            </a:fld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684716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aseline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aseline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FE96CB08-3A1D-4358-95F5-3C1AE2343D42}" type="datetime1">
              <a:rPr lang="zh-TW" altLang="en-US" noProof="0" smtClean="0"/>
              <a:t>2022/6/29</a:t>
            </a:fld>
            <a:endParaRPr lang="zh-TW" altLang="en-US" noProof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aseline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aseline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5E8C15C5-0688-5345-99FC-721E08AD15D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4276855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 baseline="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 baseline="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 baseline="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 baseline="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 baseline="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altLang="zh-TW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0924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altLang="zh-TW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6705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altLang="zh-TW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2709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altLang="zh-TW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0597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A139B20-52AC-49B2-991D-68CFA0F5B8FB}" type="datetime1">
              <a:rPr lang="zh-TW" altLang="en-US" smtClean="0"/>
              <a:t>2022/6/29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300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0A3B9-40C9-43F3-A4BA-DBE25109AD69}" type="datetime1">
              <a:rPr lang="zh-TW" altLang="en-US" smtClean="0"/>
              <a:t>2022/6/29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65253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15079BC-5F07-493C-A0F8-3F5502168D74}" type="datetime1">
              <a:rPr lang="zh-TW" altLang="en-US" noProof="0" smtClean="0"/>
              <a:t>2022/6/29</a:t>
            </a:fld>
            <a:endParaRPr lang="zh-TW" alt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468921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0A3B9-40C9-43F3-A4BA-DBE25109AD69}" type="datetime1">
              <a:rPr lang="zh-TW" altLang="en-US" smtClean="0"/>
              <a:t>2022/6/29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421699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F6DFDDF-4951-4577-BD27-BE4979652D5D}" type="datetime1">
              <a:rPr lang="zh-TW" altLang="en-US" noProof="0" smtClean="0"/>
              <a:t>2022/6/29</a:t>
            </a:fld>
            <a:endParaRPr lang="zh-TW" alt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736008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96E3D-E658-41A3-B656-7F3555802E3F}" type="datetime1">
              <a:rPr lang="zh-TW" altLang="en-US" noProof="0" smtClean="0"/>
              <a:t>2022/6/29</a:t>
            </a:fld>
            <a:endParaRPr lang="zh-TW" alt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7716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0A3B9-40C9-43F3-A4BA-DBE25109AD69}" type="datetime1">
              <a:rPr lang="zh-TW" altLang="en-US" smtClean="0"/>
              <a:t>2022/6/29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57152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6E6F81E-A7CC-488B-86FD-D6FF642F87FE}" type="datetime1">
              <a:rPr lang="zh-TW" altLang="en-US" noProof="0" smtClean="0"/>
              <a:t>2022/6/29</a:t>
            </a:fld>
            <a:endParaRPr lang="zh-TW" alt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780309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69B9506-DB43-4001-A527-1AD3C9F89C64}" type="datetime1">
              <a:rPr lang="zh-TW" altLang="en-US" noProof="0" smtClean="0"/>
              <a:t>2022/6/29</a:t>
            </a:fld>
            <a:endParaRPr lang="zh-TW" alt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731127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0A3B9-40C9-43F3-A4BA-DBE25109AD69}" type="datetime1">
              <a:rPr lang="zh-TW" altLang="en-US" smtClean="0"/>
              <a:t>2022/6/29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03104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DDCBC99-AF20-4528-AA63-86103F7FCD60}" type="datetime1">
              <a:rPr lang="zh-TW" altLang="en-US" noProof="0" smtClean="0"/>
              <a:t>2022/6/29</a:t>
            </a:fld>
            <a:endParaRPr lang="zh-TW" alt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731901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0A3B9-40C9-43F3-A4BA-DBE25109AD69}" type="datetime1">
              <a:rPr lang="zh-TW" altLang="en-US" smtClean="0"/>
              <a:t>2022/6/29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47339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0A3B9-40C9-43F3-A4BA-DBE25109AD69}" type="datetime1">
              <a:rPr lang="zh-TW" altLang="en-US" smtClean="0"/>
              <a:t>2022/6/29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26666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F95030A-8F4F-4793-B1FD-2A8DD821359E}" type="datetime1">
              <a:rPr lang="zh-TW" altLang="en-US" noProof="0" smtClean="0"/>
              <a:t>2022/6/29</a:t>
            </a:fld>
            <a:endParaRPr lang="zh-TW" alt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078293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EF14635-CE48-4E85-9ADA-28E53B32094E}" type="datetime1">
              <a:rPr lang="zh-TW" altLang="en-US" noProof="0" smtClean="0"/>
              <a:t>2022/6/29</a:t>
            </a:fld>
            <a:endParaRPr lang="zh-TW" altLang="en-US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702357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69AC925-0A6D-4461-BF91-3F06E9AD4134}" type="datetime1">
              <a:rPr lang="zh-TW" altLang="en-US" noProof="0" smtClean="0"/>
              <a:t>2022/6/29</a:t>
            </a:fld>
            <a:endParaRPr lang="zh-TW" alt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96174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10387A5-E0EC-48C6-8544-B372D27F3882}" type="datetime1">
              <a:rPr lang="zh-TW" altLang="en-US" noProof="0" smtClean="0"/>
              <a:t>2022/6/29</a:t>
            </a:fld>
            <a:endParaRPr lang="zh-TW" alt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238759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210A3B9-40C9-43F3-A4BA-DBE25109AD69}" type="datetime1">
              <a:rPr lang="zh-TW" altLang="en-US" smtClean="0"/>
              <a:t>2022/6/29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5011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  <p:sldLayoutId id="214748384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5957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4080833-6B30-404E-B0FA-39D7DC4B1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578" y="1470212"/>
            <a:ext cx="11850950" cy="2496850"/>
          </a:xfrm>
        </p:spPr>
        <p:txBody>
          <a:bodyPr rtlCol="0" anchor="ctr">
            <a:noAutofit/>
          </a:bodyPr>
          <a:lstStyle/>
          <a:p>
            <a:pPr algn="ctr" rtl="0"/>
            <a:r>
              <a:rPr lang="en-US" altLang="zh-TW" sz="7200" b="1" dirty="0"/>
              <a:t>110</a:t>
            </a:r>
            <a:r>
              <a:rPr lang="zh-TW" altLang="en-US" sz="7200" b="1" dirty="0"/>
              <a:t>學年度文山國小</a:t>
            </a:r>
            <a:r>
              <a:rPr lang="zh-TW" altLang="en-US" sz="7200" b="1" dirty="0">
                <a:solidFill>
                  <a:srgbClr val="FFFF00"/>
                </a:solidFill>
              </a:rPr>
              <a:t>結業式</a:t>
            </a:r>
          </a:p>
        </p:txBody>
      </p:sp>
      <p:pic>
        <p:nvPicPr>
          <p:cNvPr id="5" name="內容版面配置區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95" t="35709" r="9651"/>
          <a:stretch/>
        </p:blipFill>
        <p:spPr>
          <a:xfrm>
            <a:off x="377297" y="4267200"/>
            <a:ext cx="11509512" cy="245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01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5957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01" y="3184283"/>
            <a:ext cx="7163347" cy="1905000"/>
          </a:xfrm>
        </p:spPr>
        <p:txBody>
          <a:bodyPr rtlCol="0">
            <a:noAutofit/>
          </a:bodyPr>
          <a:lstStyle/>
          <a:p>
            <a:pPr algn="ctr" rtl="0"/>
            <a:r>
              <a:rPr lang="zh-TW" altLang="en-US" sz="12000" b="1" dirty="0"/>
              <a:t>校長致詞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2" t="31378" r="36063" b="37683"/>
          <a:stretch/>
        </p:blipFill>
        <p:spPr>
          <a:xfrm>
            <a:off x="7682167" y="2334528"/>
            <a:ext cx="3720940" cy="4582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140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15957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7" t="12199"/>
          <a:stretch/>
        </p:blipFill>
        <p:spPr>
          <a:xfrm>
            <a:off x="157340" y="292991"/>
            <a:ext cx="6977943" cy="63248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A84F96F-B0BE-4E84-A401-8F843805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31" y="1505527"/>
            <a:ext cx="6156245" cy="1837897"/>
          </a:xfrm>
        </p:spPr>
        <p:txBody>
          <a:bodyPr rtlCol="0">
            <a:normAutofit/>
          </a:bodyPr>
          <a:lstStyle/>
          <a:p>
            <a:pPr algn="ctr" rtl="0"/>
            <a:r>
              <a:rPr lang="zh-TW" altLang="en-US" sz="8000" dirty="0">
                <a:solidFill>
                  <a:schemeClr val="bg1"/>
                </a:solidFill>
              </a:rPr>
              <a:t>師長叮嚀</a:t>
            </a:r>
          </a:p>
        </p:txBody>
      </p:sp>
      <p:graphicFrame>
        <p:nvGraphicFramePr>
          <p:cNvPr id="5" name="內容預留位置 2" descr="圖示 SmartArt 圖形">
            <a:extLst>
              <a:ext uri="{FF2B5EF4-FFF2-40B4-BE49-F238E27FC236}">
                <a16:creationId xmlns:a16="http://schemas.microsoft.com/office/drawing/2014/main" id="{2B828A48-3EC3-4EF9-8697-5D2A44F3F0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3658633"/>
              </p:ext>
            </p:extLst>
          </p:nvPr>
        </p:nvGraphicFramePr>
        <p:xfrm>
          <a:off x="5634181" y="2955636"/>
          <a:ext cx="7148944" cy="3275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706815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15957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98528" y="3367958"/>
            <a:ext cx="9905998" cy="1826039"/>
          </a:xfrm>
        </p:spPr>
        <p:txBody>
          <a:bodyPr>
            <a:noAutofit/>
          </a:bodyPr>
          <a:lstStyle/>
          <a:p>
            <a:pPr algn="ctr"/>
            <a:r>
              <a:rPr lang="zh-TW" altLang="en-US" sz="25000" dirty="0">
                <a:solidFill>
                  <a:schemeClr val="bg1"/>
                </a:solidFill>
              </a:rPr>
              <a:t>頒獎</a:t>
            </a:r>
          </a:p>
        </p:txBody>
      </p:sp>
    </p:spTree>
    <p:extLst>
      <p:ext uri="{BB962C8B-B14F-4D97-AF65-F5344CB8AC3E}">
        <p14:creationId xmlns:p14="http://schemas.microsoft.com/office/powerpoint/2010/main" val="3484964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15957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38248" y="3630224"/>
            <a:ext cx="9563031" cy="1507067"/>
          </a:xfrm>
        </p:spPr>
        <p:txBody>
          <a:bodyPr>
            <a:noAutofit/>
          </a:bodyPr>
          <a:lstStyle/>
          <a:p>
            <a:pPr algn="ctr"/>
            <a:r>
              <a:rPr lang="zh-TW" altLang="en-US" sz="18000" b="1" dirty="0">
                <a:solidFill>
                  <a:schemeClr val="bg1"/>
                </a:solidFill>
              </a:rPr>
              <a:t>感謝師長！</a:t>
            </a:r>
          </a:p>
        </p:txBody>
      </p:sp>
    </p:spTree>
    <p:extLst>
      <p:ext uri="{BB962C8B-B14F-4D97-AF65-F5344CB8AC3E}">
        <p14:creationId xmlns:p14="http://schemas.microsoft.com/office/powerpoint/2010/main" val="3415227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51817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96322" y="1518171"/>
            <a:ext cx="8534400" cy="1507067"/>
          </a:xfrm>
        </p:spPr>
        <p:txBody>
          <a:bodyPr>
            <a:noAutofit/>
          </a:bodyPr>
          <a:lstStyle/>
          <a:p>
            <a:pPr algn="ctr"/>
            <a:r>
              <a:rPr lang="zh-TW" altLang="en-US" sz="9000" b="1" dirty="0">
                <a:solidFill>
                  <a:schemeClr val="bg1"/>
                </a:solidFill>
              </a:rPr>
              <a:t>歡送師長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556332"/>
              </p:ext>
            </p:extLst>
          </p:nvPr>
        </p:nvGraphicFramePr>
        <p:xfrm>
          <a:off x="922751" y="2683564"/>
          <a:ext cx="9563032" cy="3945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23215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5957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4080833-6B30-404E-B0FA-39D7DC4B1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3558" y="5234581"/>
            <a:ext cx="1963688" cy="1569458"/>
          </a:xfrm>
        </p:spPr>
        <p:txBody>
          <a:bodyPr rtlCol="0">
            <a:noAutofit/>
          </a:bodyPr>
          <a:lstStyle/>
          <a:p>
            <a:pPr rtl="0">
              <a:lnSpc>
                <a:spcPts val="9000"/>
              </a:lnSpc>
            </a:pPr>
            <a:r>
              <a:rPr lang="zh-TW" altLang="en-US" sz="8000" b="1" dirty="0"/>
              <a:t>典禮結束</a:t>
            </a:r>
            <a:endParaRPr lang="zh-TW" altLang="en-US" sz="8000" dirty="0">
              <a:solidFill>
                <a:schemeClr val="tx1"/>
              </a:solidFill>
            </a:endParaRPr>
          </a:p>
        </p:txBody>
      </p:sp>
      <p:pic>
        <p:nvPicPr>
          <p:cNvPr id="1026" name="Picture 2" descr="未提供相片說明。">
            <a:extLst>
              <a:ext uri="{FF2B5EF4-FFF2-40B4-BE49-F238E27FC236}">
                <a16:creationId xmlns:a16="http://schemas.microsoft.com/office/drawing/2014/main" id="{3876643F-5A00-980B-99DD-1F2A8B49C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881" y="2143243"/>
            <a:ext cx="6844372" cy="456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061945"/>
      </p:ext>
    </p:extLst>
  </p:cSld>
  <p:clrMapOvr>
    <a:masterClrMapping/>
  </p:clrMapOvr>
</p:sld>
</file>

<file path=ppt/theme/theme1.xml><?xml version="1.0" encoding="utf-8"?>
<a:theme xmlns:a="http://schemas.openxmlformats.org/drawingml/2006/main" name="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dc7352e55e77714fab0739bd1a2ce12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b47b806cf7e90fe7257fa1ff83c741b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A0466F-55BA-4B4C-B910-3BFE9417EB92}">
  <ds:schemaRefs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www.w3.org/XML/1998/namespace"/>
    <ds:schemaRef ds:uri="16c05727-aa75-4e4a-9b5f-8a80a1165891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07235EAC-5FEE-4CF4-B627-4AC327BD04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3075A8-A5B0-4ED9-ACD9-B97630E65A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41</Words>
  <Application>Microsoft Office PowerPoint</Application>
  <PresentationFormat>寬螢幕</PresentationFormat>
  <Paragraphs>20</Paragraphs>
  <Slides>7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11" baseType="lpstr">
      <vt:lpstr>微軟正黑體</vt:lpstr>
      <vt:lpstr>Century Gothic</vt:lpstr>
      <vt:lpstr>Wingdings 3</vt:lpstr>
      <vt:lpstr>切割線</vt:lpstr>
      <vt:lpstr>110學年度文山國小結業式</vt:lpstr>
      <vt:lpstr>校長致詞</vt:lpstr>
      <vt:lpstr>師長叮嚀</vt:lpstr>
      <vt:lpstr>頒獎</vt:lpstr>
      <vt:lpstr>感謝師長！</vt:lpstr>
      <vt:lpstr>歡送師長</vt:lpstr>
      <vt:lpstr>典禮結束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2022-06-14T03:56:25Z</dcterms:created>
  <dcterms:modified xsi:type="dcterms:W3CDTF">2022-06-29T05:55:44Z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