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F3502B-7641-488E-B6DA-ADC22BCA3A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9918F94-DC9B-47BA-A214-B5B2E313B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58F66BE-47E2-4874-B2C5-91CA248B1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2022/6/17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FA6EE4C-6894-460E-A31E-41A619660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569000-4F8F-4258-81F3-C8E9DAC50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285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61FF3D-2413-4E9B-A63A-49F492B0C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942668E-6236-4B4D-BCBB-02B5A6B15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8B3D1AB-73BE-4803-A732-A73B00476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2022/6/17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EA15A38-0BBD-4C8D-935B-8B8E9DCF4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A27D4BB-069C-47FE-AE7D-2C3A3F78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2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66751DD-C782-4156-B741-19069831E2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337D077-20BE-4868-83EA-7F321072E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9860FC3-D9F0-42D5-8864-7A8D20B86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2022/6/17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973159E-7B60-43D9-9A49-7CE4D88AE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FE599C4-C24F-49CB-9386-0612F4451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406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F8D454-4245-4C82-9452-5172E5FC2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68E6D7-6E0F-4365-B735-7C661C394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1F6CE2C-8995-49CB-84C8-4DDCC779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2022/6/17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CA82850-96E4-4D4D-BBC6-A69D5D9DD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5755A7A-4CB5-4D91-952C-985E18CE8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179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6566A1-4438-470D-8246-0D5505BE4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FD88171-97F6-4B77-8231-4207F28CD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6BA3966-4246-4484-8DD6-DBACEA3AE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2022/6/17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71E761E-E415-4706-9D51-480C19B61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C56AD35-B5BE-40A9-B048-8A2BED0B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447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F80543-6E28-4BFA-8FA9-46330B2C4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73D90AA-E7AB-4C4E-97DB-5DED24D7EA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94FB35F-BADF-428A-A5C5-50828593A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A7B5D6C-F951-4CF0-89CF-A55EDC4E3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2022/6/17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2ABC718-CA3F-4173-B587-F7D85921D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04FFC03-9E70-4E09-8467-46865036A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085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970C0E-AD11-4300-86EC-F5049C087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7786019-8032-41DE-9C7F-C7266A1A0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A0A1C2C-2801-49AE-81D2-A83D78252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391E00B-6917-41FC-AEDF-6BAF3D7AAB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477E0B7-1293-4A67-8C0F-F55AF6CD36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2E3FEAD-B4FD-4A86-A083-1CCDA6AEA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2022/6/17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2036B66-E4BF-4E68-AE48-6F91C329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AF9355E-CBA9-4A7B-B68B-B0B1BBD1E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023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0118AD-68BB-4DD1-85D2-F4E8B178F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B2C2DEE-420C-4F78-B84E-ADAC7A125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2022/6/17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9A98E2C-7CB0-4AC5-AAA4-53F96224C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F5AF82D-1DD4-4E21-8751-2D695BC2B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5071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200633C-28E6-4D0A-9D42-F09CFADB1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2022/6/17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5EDC7AD-6F56-40D1-9931-F637EAD30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59D91D5-5BCB-4652-99C4-1C77CEC6D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684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3F1089-22BB-4CA6-878D-36CD97469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31629CA-EE36-4522-97F6-16461FD0F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AC20766-444C-44FE-AC8A-9CF651E41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53AE5D7-73F4-4FB6-9686-2CC4C807D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2022/6/17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D634257-E8CF-4A59-8E23-F7CD440AE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CC3D6F6-2C7A-41BE-8ADB-C2441F4D9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498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30E317-ED33-459C-A320-31DE38AEC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53A73F7-0EF4-4853-BFCC-A3F7F9A384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394C437-A85F-47EB-8E38-195DF4751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6BC91A6-5841-4F49-89AE-D324FE45D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2022/6/17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6F46254-4394-4D0C-A175-04277760C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E3A9E6D-43B6-46C3-9933-77E175077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77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3005E27-BF8F-4008-BF28-7BEEE424D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1BAC89B-0A56-4E4D-9A59-63852EEA5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44DC08-ECA7-48D0-89D1-DA7BE4895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5E0F2-414B-4244-A625-380F5CA3958F}" type="datetimeFigureOut">
              <a:rPr lang="zh-TW" altLang="en-US" smtClean="0"/>
              <a:t>2022/6/17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7D0295B-EB15-48BE-A5A1-FDB614C99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D4B9C25-F9DE-4A00-B61E-6826A24C6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904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icrosoft.com/zh-tw/microsoft-teams/download-app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www.microsoft.com/zh-tw/microsoft-teams/log-in" TargetMode="External"/><Relationship Id="rId4" Type="http://schemas.openxmlformats.org/officeDocument/2006/relationships/hyperlink" Target="https://www.sso.edu.tw/h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5873" y="5515026"/>
            <a:ext cx="2693310" cy="12122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70C0"/>
            </a:solidFill>
            <a:miter lim="800000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7937C49A-D10C-4F0E-971D-A9658DCC3EEC}"/>
              </a:ext>
            </a:extLst>
          </p:cNvPr>
          <p:cNvSpPr/>
          <p:nvPr/>
        </p:nvSpPr>
        <p:spPr>
          <a:xfrm>
            <a:off x="648069" y="852255"/>
            <a:ext cx="2112886" cy="113634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使用 </a:t>
            </a:r>
            <a:r>
              <a:rPr lang="en-US" altLang="zh-TW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Teams</a:t>
            </a:r>
            <a:br>
              <a:rPr lang="en-US" altLang="zh-TW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高效率教室</a:t>
            </a:r>
            <a:endParaRPr lang="zh-TW" altLang="en-US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箭號: 向右 4">
            <a:extLst>
              <a:ext uri="{FF2B5EF4-FFF2-40B4-BE49-F238E27FC236}">
                <a16:creationId xmlns:a16="http://schemas.microsoft.com/office/drawing/2014/main" id="{70D9E385-AD22-4778-B4A4-D70CB92CD606}"/>
              </a:ext>
            </a:extLst>
          </p:cNvPr>
          <p:cNvSpPr/>
          <p:nvPr/>
        </p:nvSpPr>
        <p:spPr>
          <a:xfrm>
            <a:off x="2760954" y="1158535"/>
            <a:ext cx="1083076" cy="523782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箭號: 向右 5">
            <a:extLst>
              <a:ext uri="{FF2B5EF4-FFF2-40B4-BE49-F238E27FC236}">
                <a16:creationId xmlns:a16="http://schemas.microsoft.com/office/drawing/2014/main" id="{BC383FDF-23F4-4E58-A18B-375BD543C2D7}"/>
              </a:ext>
            </a:extLst>
          </p:cNvPr>
          <p:cNvSpPr/>
          <p:nvPr/>
        </p:nvSpPr>
        <p:spPr>
          <a:xfrm rot="5400000">
            <a:off x="1162973" y="2268244"/>
            <a:ext cx="1083076" cy="523782"/>
          </a:xfrm>
          <a:prstGeom prst="rightArrow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C2572D2-34A7-43D9-8FB9-CDB3F1DC7044}"/>
              </a:ext>
            </a:extLst>
          </p:cNvPr>
          <p:cNvSpPr/>
          <p:nvPr/>
        </p:nvSpPr>
        <p:spPr>
          <a:xfrm>
            <a:off x="3844031" y="852255"/>
            <a:ext cx="1852474" cy="1136342"/>
          </a:xfrm>
          <a:prstGeom prst="rect">
            <a:avLst/>
          </a:prstGeom>
          <a:solidFill>
            <a:schemeClr val="accent6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我知道我的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教育雲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帳號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5C60E48-FCB5-47BA-8AEB-85ACB5BEA1A6}"/>
              </a:ext>
            </a:extLst>
          </p:cNvPr>
          <p:cNvSpPr/>
          <p:nvPr/>
        </p:nvSpPr>
        <p:spPr>
          <a:xfrm>
            <a:off x="303831" y="4391040"/>
            <a:ext cx="9973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</a:t>
            </a:r>
            <a:endParaRPr lang="zh-TW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1F24EFA-C9D2-443F-A899-58DF2461052E}"/>
              </a:ext>
            </a:extLst>
          </p:cNvPr>
          <p:cNvSpPr/>
          <p:nvPr/>
        </p:nvSpPr>
        <p:spPr>
          <a:xfrm>
            <a:off x="648069" y="3071673"/>
            <a:ext cx="2112885" cy="1136342"/>
          </a:xfrm>
          <a:prstGeom prst="rect">
            <a:avLst/>
          </a:prstGeom>
          <a:solidFill>
            <a:schemeClr val="accent6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忘記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教育雲</a:t>
            </a:r>
            <a:r>
              <a:rPr lang="zh-TW" altLang="en-US" dirty="0">
                <a:solidFill>
                  <a:srgbClr val="FF0000"/>
                </a:solidFill>
              </a:rPr>
              <a:t>帳號</a:t>
            </a:r>
          </a:p>
        </p:txBody>
      </p:sp>
      <p:sp>
        <p:nvSpPr>
          <p:cNvPr id="11" name="箭號: 向右 10">
            <a:extLst>
              <a:ext uri="{FF2B5EF4-FFF2-40B4-BE49-F238E27FC236}">
                <a16:creationId xmlns:a16="http://schemas.microsoft.com/office/drawing/2014/main" id="{63489681-DFBB-4654-AAA1-A105085D6202}"/>
              </a:ext>
            </a:extLst>
          </p:cNvPr>
          <p:cNvSpPr/>
          <p:nvPr/>
        </p:nvSpPr>
        <p:spPr>
          <a:xfrm>
            <a:off x="2760954" y="3455632"/>
            <a:ext cx="1083076" cy="523782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>
            <a:hlinkClick r:id="rId4"/>
            <a:extLst>
              <a:ext uri="{FF2B5EF4-FFF2-40B4-BE49-F238E27FC236}">
                <a16:creationId xmlns:a16="http://schemas.microsoft.com/office/drawing/2014/main" id="{19AB0B78-F0E1-4610-8EBD-886E09D68F37}"/>
              </a:ext>
            </a:extLst>
          </p:cNvPr>
          <p:cNvSpPr/>
          <p:nvPr/>
        </p:nvSpPr>
        <p:spPr>
          <a:xfrm>
            <a:off x="3844030" y="3071673"/>
            <a:ext cx="4110361" cy="1136342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先以縣市帳號登入查看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https://www.sso.edu.tw/home</a:t>
            </a:r>
            <a:endParaRPr lang="zh-TW" altLang="en-US" dirty="0"/>
          </a:p>
        </p:txBody>
      </p:sp>
      <p:sp>
        <p:nvSpPr>
          <p:cNvPr id="13" name="箭號: 向右 12">
            <a:extLst>
              <a:ext uri="{FF2B5EF4-FFF2-40B4-BE49-F238E27FC236}">
                <a16:creationId xmlns:a16="http://schemas.microsoft.com/office/drawing/2014/main" id="{CE416EDA-9D64-4E01-A892-38E055916BCB}"/>
              </a:ext>
            </a:extLst>
          </p:cNvPr>
          <p:cNvSpPr/>
          <p:nvPr/>
        </p:nvSpPr>
        <p:spPr>
          <a:xfrm>
            <a:off x="5703164" y="1154096"/>
            <a:ext cx="1083076" cy="523782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FF5B2DF8-1658-4B9B-B203-649881C74864}"/>
              </a:ext>
            </a:extLst>
          </p:cNvPr>
          <p:cNvSpPr/>
          <p:nvPr/>
        </p:nvSpPr>
        <p:spPr>
          <a:xfrm>
            <a:off x="6779582" y="825622"/>
            <a:ext cx="1806229" cy="1136342"/>
          </a:xfrm>
          <a:prstGeom prst="rect">
            <a:avLst/>
          </a:prstGeom>
          <a:solidFill>
            <a:schemeClr val="accent6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我知道我的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教育雲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密碼</a:t>
            </a:r>
          </a:p>
        </p:txBody>
      </p:sp>
      <p:sp>
        <p:nvSpPr>
          <p:cNvPr id="15" name="箭號: 向右 14">
            <a:extLst>
              <a:ext uri="{FF2B5EF4-FFF2-40B4-BE49-F238E27FC236}">
                <a16:creationId xmlns:a16="http://schemas.microsoft.com/office/drawing/2014/main" id="{007FBD6D-EA91-4765-9C30-5A8C601A9E8D}"/>
              </a:ext>
            </a:extLst>
          </p:cNvPr>
          <p:cNvSpPr/>
          <p:nvPr/>
        </p:nvSpPr>
        <p:spPr>
          <a:xfrm>
            <a:off x="8569021" y="1210717"/>
            <a:ext cx="910952" cy="523782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箭號: 向右 16">
            <a:extLst>
              <a:ext uri="{FF2B5EF4-FFF2-40B4-BE49-F238E27FC236}">
                <a16:creationId xmlns:a16="http://schemas.microsoft.com/office/drawing/2014/main" id="{0DA49314-A0C3-4C64-8585-CB46E641DCD3}"/>
              </a:ext>
            </a:extLst>
          </p:cNvPr>
          <p:cNvSpPr/>
          <p:nvPr/>
        </p:nvSpPr>
        <p:spPr>
          <a:xfrm rot="16200000">
            <a:off x="6991166" y="2241611"/>
            <a:ext cx="1136342" cy="523782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箭號: 向右 17">
            <a:extLst>
              <a:ext uri="{FF2B5EF4-FFF2-40B4-BE49-F238E27FC236}">
                <a16:creationId xmlns:a16="http://schemas.microsoft.com/office/drawing/2014/main" id="{7A1A744A-5063-417B-A17A-7EC8E1DE3CE3}"/>
              </a:ext>
            </a:extLst>
          </p:cNvPr>
          <p:cNvSpPr/>
          <p:nvPr/>
        </p:nvSpPr>
        <p:spPr>
          <a:xfrm rot="5400000">
            <a:off x="1194045" y="4487662"/>
            <a:ext cx="1083076" cy="523782"/>
          </a:xfrm>
          <a:prstGeom prst="rightArrow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9C393CA-38F4-436F-8A3B-AB129CCC1B86}"/>
              </a:ext>
            </a:extLst>
          </p:cNvPr>
          <p:cNvSpPr/>
          <p:nvPr/>
        </p:nvSpPr>
        <p:spPr>
          <a:xfrm>
            <a:off x="679140" y="5337648"/>
            <a:ext cx="2112885" cy="1136342"/>
          </a:xfrm>
          <a:prstGeom prst="rect">
            <a:avLst/>
          </a:prstGeom>
          <a:solidFill>
            <a:schemeClr val="accent6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忘記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教育雲</a:t>
            </a:r>
            <a:r>
              <a:rPr lang="zh-TW" altLang="en-US" dirty="0">
                <a:solidFill>
                  <a:srgbClr val="FF0000"/>
                </a:solidFill>
              </a:rPr>
              <a:t>密碼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75DAF5A0-1BBC-4904-9EB8-D796A8C572B9}"/>
              </a:ext>
            </a:extLst>
          </p:cNvPr>
          <p:cNvSpPr/>
          <p:nvPr/>
        </p:nvSpPr>
        <p:spPr>
          <a:xfrm>
            <a:off x="377233" y="2068470"/>
            <a:ext cx="9973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</a:t>
            </a:r>
            <a:endParaRPr lang="zh-TW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箭號: 向右 20">
            <a:extLst>
              <a:ext uri="{FF2B5EF4-FFF2-40B4-BE49-F238E27FC236}">
                <a16:creationId xmlns:a16="http://schemas.microsoft.com/office/drawing/2014/main" id="{E0F22A56-3504-4B32-B5D5-A5C655D4FF89}"/>
              </a:ext>
            </a:extLst>
          </p:cNvPr>
          <p:cNvSpPr/>
          <p:nvPr/>
        </p:nvSpPr>
        <p:spPr>
          <a:xfrm>
            <a:off x="2792025" y="5597371"/>
            <a:ext cx="1083076" cy="523782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箭號: 向右 21">
            <a:extLst>
              <a:ext uri="{FF2B5EF4-FFF2-40B4-BE49-F238E27FC236}">
                <a16:creationId xmlns:a16="http://schemas.microsoft.com/office/drawing/2014/main" id="{DB198B45-A56B-4657-B4BC-450560A87E54}"/>
              </a:ext>
            </a:extLst>
          </p:cNvPr>
          <p:cNvSpPr/>
          <p:nvPr/>
        </p:nvSpPr>
        <p:spPr>
          <a:xfrm rot="5400000">
            <a:off x="4507632" y="4514295"/>
            <a:ext cx="1136341" cy="523782"/>
          </a:xfrm>
          <a:prstGeom prst="rightArrow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C1DF31A1-3E23-43BF-8D2B-AF7082664917}"/>
              </a:ext>
            </a:extLst>
          </p:cNvPr>
          <p:cNvSpPr/>
          <p:nvPr/>
        </p:nvSpPr>
        <p:spPr>
          <a:xfrm>
            <a:off x="5836327" y="4457623"/>
            <a:ext cx="181331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</a:t>
            </a:r>
            <a:r>
              <a:rPr lang="zh-TW" altLang="en-US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密碼</a:t>
            </a:r>
          </a:p>
        </p:txBody>
      </p:sp>
      <p:sp>
        <p:nvSpPr>
          <p:cNvPr id="24" name="矩形 23">
            <a:hlinkClick r:id="rId4"/>
            <a:extLst>
              <a:ext uri="{FF2B5EF4-FFF2-40B4-BE49-F238E27FC236}">
                <a16:creationId xmlns:a16="http://schemas.microsoft.com/office/drawing/2014/main" id="{9DBD40BE-DE8C-4705-AF44-8DAC9DF8933F}"/>
              </a:ext>
            </a:extLst>
          </p:cNvPr>
          <p:cNvSpPr/>
          <p:nvPr/>
        </p:nvSpPr>
        <p:spPr>
          <a:xfrm>
            <a:off x="3875102" y="5273337"/>
            <a:ext cx="4725883" cy="1136342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先以縣市帳號登入後</a:t>
            </a:r>
            <a:r>
              <a:rPr lang="en-US" altLang="zh-TW" dirty="0"/>
              <a:t>&gt;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修改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密碼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https://www.sso.edu.tw/home</a:t>
            </a:r>
            <a:endParaRPr lang="zh-TW" altLang="en-US" dirty="0"/>
          </a:p>
        </p:txBody>
      </p:sp>
      <p:sp>
        <p:nvSpPr>
          <p:cNvPr id="25" name="箭號: 向右 24">
            <a:extLst>
              <a:ext uri="{FF2B5EF4-FFF2-40B4-BE49-F238E27FC236}">
                <a16:creationId xmlns:a16="http://schemas.microsoft.com/office/drawing/2014/main" id="{88C4E020-ECA4-44A1-B756-16ECF7DED9CF}"/>
              </a:ext>
            </a:extLst>
          </p:cNvPr>
          <p:cNvSpPr/>
          <p:nvPr/>
        </p:nvSpPr>
        <p:spPr>
          <a:xfrm rot="16200000">
            <a:off x="6684098" y="3355759"/>
            <a:ext cx="3277978" cy="523782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AC5C5CED-1072-417D-949A-DB53DDCE0C65}"/>
              </a:ext>
            </a:extLst>
          </p:cNvPr>
          <p:cNvSpPr/>
          <p:nvPr/>
        </p:nvSpPr>
        <p:spPr>
          <a:xfrm>
            <a:off x="8441711" y="209620"/>
            <a:ext cx="1370760" cy="523220"/>
          </a:xfrm>
          <a:prstGeom prst="rect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Yes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登入</a:t>
            </a:r>
            <a:endParaRPr lang="zh-TW" alt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矩形 27">
            <a:hlinkClick r:id="rId2"/>
            <a:extLst>
              <a:ext uri="{FF2B5EF4-FFF2-40B4-BE49-F238E27FC236}">
                <a16:creationId xmlns:a16="http://schemas.microsoft.com/office/drawing/2014/main" id="{C7FCA6F1-A1A2-49EA-8626-D2F55CB73CA0}"/>
              </a:ext>
            </a:extLst>
          </p:cNvPr>
          <p:cNvSpPr/>
          <p:nvPr/>
        </p:nvSpPr>
        <p:spPr>
          <a:xfrm>
            <a:off x="9144647" y="4069740"/>
            <a:ext cx="2768100" cy="887765"/>
          </a:xfrm>
          <a:prstGeom prst="rect">
            <a:avLst/>
          </a:prstGeom>
          <a:ln w="57150"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帳號加上</a:t>
            </a:r>
            <a:r>
              <a:rPr lang="en-US" altLang="zh-TW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@</a:t>
            </a:r>
            <a:r>
              <a:rPr lang="en-US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ms</a:t>
            </a:r>
            <a:r>
              <a:rPr lang="en-US" altLang="zh-TW" sz="16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.edu.tw</a:t>
            </a:r>
            <a:r>
              <a:rPr lang="en-US" altLang="zh-TW" sz="1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6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登入</a:t>
            </a:r>
          </a:p>
        </p:txBody>
      </p:sp>
      <p:pic>
        <p:nvPicPr>
          <p:cNvPr id="29" name="內容版面配置區 3">
            <a:hlinkClick r:id="rId5"/>
            <a:extLst>
              <a:ext uri="{FF2B5EF4-FFF2-40B4-BE49-F238E27FC236}">
                <a16:creationId xmlns:a16="http://schemas.microsoft.com/office/drawing/2014/main" id="{81C99156-3F04-48C2-9E51-ABC4DF33A3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62805" y="921248"/>
            <a:ext cx="2311006" cy="25191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1" name="箭號: 向右 30">
            <a:extLst>
              <a:ext uri="{FF2B5EF4-FFF2-40B4-BE49-F238E27FC236}">
                <a16:creationId xmlns:a16="http://schemas.microsoft.com/office/drawing/2014/main" id="{54A19957-C3D1-4EC9-AA68-5455E335FCD1}"/>
              </a:ext>
            </a:extLst>
          </p:cNvPr>
          <p:cNvSpPr/>
          <p:nvPr/>
        </p:nvSpPr>
        <p:spPr>
          <a:xfrm rot="5400000">
            <a:off x="10370812" y="3457610"/>
            <a:ext cx="694992" cy="523782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圓角矩形圖說文字 1">
            <a:extLst>
              <a:ext uri="{FF2B5EF4-FFF2-40B4-BE49-F238E27FC236}">
                <a16:creationId xmlns:a16="http://schemas.microsoft.com/office/drawing/2014/main" id="{CE132FBE-7E99-4EA1-9DF7-E98C8FB42B6F}"/>
              </a:ext>
            </a:extLst>
          </p:cNvPr>
          <p:cNvSpPr/>
          <p:nvPr/>
        </p:nvSpPr>
        <p:spPr>
          <a:xfrm>
            <a:off x="9884315" y="1734499"/>
            <a:ext cx="1667986" cy="578882"/>
          </a:xfrm>
          <a:prstGeom prst="wedgeRoundRect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800" dirty="0" smtClean="0">
                <a:ln w="0"/>
                <a:solidFill>
                  <a:srgbClr val="FF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按這登入</a:t>
            </a:r>
            <a:endParaRPr lang="zh-TW" altLang="en-US" sz="2800" b="0" cap="none" spc="0" dirty="0">
              <a:ln w="0"/>
              <a:solidFill>
                <a:srgbClr val="FFFF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" name="箭號: 向右 30">
            <a:extLst>
              <a:ext uri="{FF2B5EF4-FFF2-40B4-BE49-F238E27FC236}">
                <a16:creationId xmlns:a16="http://schemas.microsoft.com/office/drawing/2014/main" id="{54A19957-C3D1-4EC9-AA68-5455E335FCD1}"/>
              </a:ext>
            </a:extLst>
          </p:cNvPr>
          <p:cNvSpPr/>
          <p:nvPr/>
        </p:nvSpPr>
        <p:spPr>
          <a:xfrm rot="5400000">
            <a:off x="10370812" y="5075757"/>
            <a:ext cx="694992" cy="523782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爆炸 1 31"/>
          <p:cNvSpPr/>
          <p:nvPr/>
        </p:nvSpPr>
        <p:spPr>
          <a:xfrm>
            <a:off x="8892987" y="4957505"/>
            <a:ext cx="1375961" cy="818098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成功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748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41</Words>
  <Application>Microsoft Office PowerPoint</Application>
  <PresentationFormat>寬螢幕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蔡正裕</dc:creator>
  <cp:lastModifiedBy>tsaizuzu</cp:lastModifiedBy>
  <cp:revision>20</cp:revision>
  <dcterms:created xsi:type="dcterms:W3CDTF">2021-06-29T01:36:20Z</dcterms:created>
  <dcterms:modified xsi:type="dcterms:W3CDTF">2022-06-17T09:03:05Z</dcterms:modified>
</cp:coreProperties>
</file>