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4C9862-A153-4BAF-AAEC-670CF23F6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FF45D23-CEA0-4D0E-BD0E-23F8CEA42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51273A-55D8-4B0F-A360-A6165E97A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DE6CA3-B057-4934-8FFB-8DF9D752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29E718-57A7-4EFD-95BA-DB06944D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37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C38B86-6452-4D65-A4E1-853E882F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2D713FF-6B46-45C0-BEE5-F555B4766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844854-BA33-46B0-B0F1-DAAE6BAF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6F37D3-1306-4E53-BFAF-D078CE2C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A17C03-02E0-4B78-BBCA-7E2ED49F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06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EAE675C-7D2E-425B-8E44-6AFF436B19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C895CB4-0133-47DD-B503-3A8748AB0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F27E66-6119-4913-907E-7001C6FC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97DE65-67D3-414A-AF55-80E684BA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A0C71A-24CF-43F4-B4DB-6DE0C8776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39BE0-BC70-49A5-BFA0-BFA3D20B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4B57A4-DA39-4B8B-B0D7-372F29763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1E5669-5A8E-40C6-ADE0-F5C196056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AE455C-0093-4C7F-AFBD-877C1D99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7772E7-582B-449A-8B6F-169BF61A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61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9E3CC0-C80A-4BE4-857F-BA8127A0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EEC6404-09A0-441D-BAD7-19B9C021E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76F8E8-62A3-49E4-BC60-547BD9A4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C6571B-54BD-4F23-B8F5-A74AFB54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FB6E96-A5D1-4D0A-96FB-D09A6971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41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8B4F04-7D1D-4B03-BC15-E42B4AE7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3AC499-12CF-4076-9F67-ACA59EB099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852A584-5069-45D2-9367-2EF34F730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2F6035-8261-4437-A1B4-70AEC469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4480CB-D5B4-47CD-9F7D-DEEF3325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E43D89B-2A32-49F3-BAF1-D73F1E92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94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C4070-C309-4418-9875-26544A172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CD7D477-02BF-4362-A8F7-E0CE55A5C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2086D7-4A7F-42B3-B79B-90FEE11D9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18FF10-E523-4F2F-A17E-26D5A5268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3D4C037-371D-46D2-8E73-FB850F646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1E252F4-7AF9-4169-975C-A27C1CF0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A9DCEF4-1AE1-4EA0-8D1F-E7DAF496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2B3E4DF-B249-4A29-A25A-757F242A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58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6D22C1-D446-4204-922A-3F65FBEE2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765523B-D829-4085-B0A1-3738561E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75E1ED6-9B35-42B7-BCF9-A318A1F0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042786E-BD57-4E3D-A3BD-58AB2FF1C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48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41097C0-1F87-42A2-8D61-5B2A9A4A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BA6D019-7AFD-4033-BF96-9E237D27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4FB50F-A2DB-40F4-A6CB-B4A04C6D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68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8F636B-C6DE-4E55-9F51-0AEFFBF7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57B65A-7C7B-4875-8AB4-B581B220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C907D70-8B39-4F70-8C50-A2851ECA6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9BF56B8-A7EC-4758-A85B-136B872C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6B26BE2-9D70-4B07-9ED1-61A655EE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EA9A398-6D91-441B-B6D1-CE6D6D0A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624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F276C-C5AF-46DE-9DCE-83C1F10C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55D136-5A99-48EA-9A22-A85F46A81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8FE1BAA-D6E8-48E2-8DE3-9771AABCA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BD8CFD8-E25E-47CF-A6D6-1AB22869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41E504-74A9-435D-9A97-DE2339C5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F80998E-B303-4187-A1B6-570D2918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40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FE3902E-1E7D-4301-8C18-6E4DF1D11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B21980-8D97-490E-8F9F-7C7BFEB22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54D4E5-651A-4406-BED1-AE9D6B669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D0AB9-830D-458F-9EB2-637DFB2FFD84}" type="datetimeFigureOut">
              <a:rPr lang="zh-TW" altLang="en-US" smtClean="0"/>
              <a:t>2022/5/31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CF00B1-C802-4F47-809A-869B3E566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7BB300-76EF-4677-B229-BF0A1D095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0E48A-7AE2-46F9-8676-84D62F980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5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橢圓 14">
            <a:extLst>
              <a:ext uri="{FF2B5EF4-FFF2-40B4-BE49-F238E27FC236}">
                <a16:creationId xmlns:a16="http://schemas.microsoft.com/office/drawing/2014/main" id="{8BD54AF1-9C72-4E8D-A27B-9FEE42EECDAC}"/>
              </a:ext>
            </a:extLst>
          </p:cNvPr>
          <p:cNvSpPr/>
          <p:nvPr/>
        </p:nvSpPr>
        <p:spPr>
          <a:xfrm>
            <a:off x="1579707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12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DD8224CD-C294-454C-BFA9-0D3A0DED7799}"/>
              </a:ext>
            </a:extLst>
          </p:cNvPr>
          <p:cNvSpPr/>
          <p:nvPr/>
        </p:nvSpPr>
        <p:spPr>
          <a:xfrm flipH="1">
            <a:off x="2760886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13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0FBE56F2-75DC-4E70-A5A4-8D6426A174CF}"/>
              </a:ext>
            </a:extLst>
          </p:cNvPr>
          <p:cNvSpPr/>
          <p:nvPr/>
        </p:nvSpPr>
        <p:spPr>
          <a:xfrm flipH="1">
            <a:off x="3942065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14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B5A651E5-74C9-43DB-8EFB-DC256E2CEFCB}"/>
              </a:ext>
            </a:extLst>
          </p:cNvPr>
          <p:cNvSpPr/>
          <p:nvPr/>
        </p:nvSpPr>
        <p:spPr>
          <a:xfrm flipH="1">
            <a:off x="5123244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15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F5530EE-FCCC-4431-8F7E-0870356087E7}"/>
              </a:ext>
            </a:extLst>
          </p:cNvPr>
          <p:cNvSpPr/>
          <p:nvPr/>
        </p:nvSpPr>
        <p:spPr>
          <a:xfrm flipH="1">
            <a:off x="6304423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16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551872E6-52F4-4542-95C2-04C2942D684F}"/>
              </a:ext>
            </a:extLst>
          </p:cNvPr>
          <p:cNvSpPr/>
          <p:nvPr/>
        </p:nvSpPr>
        <p:spPr>
          <a:xfrm flipH="1">
            <a:off x="7485602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17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71C9E5BC-3CBA-4EF4-9B7E-53CFD885B992}"/>
              </a:ext>
            </a:extLst>
          </p:cNvPr>
          <p:cNvSpPr/>
          <p:nvPr/>
        </p:nvSpPr>
        <p:spPr>
          <a:xfrm flipH="1">
            <a:off x="8666781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18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1E94E5FD-5420-49E2-AC3D-3EA9438614AB}"/>
              </a:ext>
            </a:extLst>
          </p:cNvPr>
          <p:cNvSpPr/>
          <p:nvPr/>
        </p:nvSpPr>
        <p:spPr>
          <a:xfrm flipH="1">
            <a:off x="9847960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19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14050DCC-1B2D-4053-8182-CC664751ED28}"/>
              </a:ext>
            </a:extLst>
          </p:cNvPr>
          <p:cNvSpPr/>
          <p:nvPr/>
        </p:nvSpPr>
        <p:spPr>
          <a:xfrm flipH="1">
            <a:off x="11029139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4800" b="1" dirty="0">
                <a:solidFill>
                  <a:srgbClr val="FF0000"/>
                </a:solidFill>
                <a:latin typeface="Gigi" panose="04040504061007020D02" pitchFamily="82" charset="0"/>
              </a:rPr>
              <a:t>20</a:t>
            </a:r>
            <a:endParaRPr lang="zh-TW" altLang="en-US" sz="48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D1353B89-F388-4CBB-9014-53FF30B8986C}"/>
              </a:ext>
            </a:extLst>
          </p:cNvPr>
          <p:cNvSpPr/>
          <p:nvPr/>
        </p:nvSpPr>
        <p:spPr>
          <a:xfrm>
            <a:off x="398528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21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8C919D20-C457-4C7E-A090-6DBDC1968541}"/>
              </a:ext>
            </a:extLst>
          </p:cNvPr>
          <p:cNvSpPr/>
          <p:nvPr/>
        </p:nvSpPr>
        <p:spPr>
          <a:xfrm>
            <a:off x="1579707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22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87DA8DE3-D6A1-4A00-ABDE-C002335DECC0}"/>
              </a:ext>
            </a:extLst>
          </p:cNvPr>
          <p:cNvSpPr/>
          <p:nvPr/>
        </p:nvSpPr>
        <p:spPr>
          <a:xfrm flipH="1">
            <a:off x="2760886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23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17ABBA64-6202-4081-A9EE-6CF98155AE4B}"/>
              </a:ext>
            </a:extLst>
          </p:cNvPr>
          <p:cNvSpPr/>
          <p:nvPr/>
        </p:nvSpPr>
        <p:spPr>
          <a:xfrm flipH="1">
            <a:off x="3942065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24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254B6EE8-6A87-4EC3-AEF8-27E35925E3E8}"/>
              </a:ext>
            </a:extLst>
          </p:cNvPr>
          <p:cNvSpPr/>
          <p:nvPr/>
        </p:nvSpPr>
        <p:spPr>
          <a:xfrm flipH="1">
            <a:off x="5123244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25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313D33C1-8354-4879-B72F-521F215B42B0}"/>
              </a:ext>
            </a:extLst>
          </p:cNvPr>
          <p:cNvSpPr/>
          <p:nvPr/>
        </p:nvSpPr>
        <p:spPr>
          <a:xfrm flipH="1">
            <a:off x="6304423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26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6" name="橢圓 35">
            <a:extLst>
              <a:ext uri="{FF2B5EF4-FFF2-40B4-BE49-F238E27FC236}">
                <a16:creationId xmlns:a16="http://schemas.microsoft.com/office/drawing/2014/main" id="{9671EFD4-2144-43D3-A182-E89997F61057}"/>
              </a:ext>
            </a:extLst>
          </p:cNvPr>
          <p:cNvSpPr/>
          <p:nvPr/>
        </p:nvSpPr>
        <p:spPr>
          <a:xfrm flipH="1">
            <a:off x="7485602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27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167AA99D-3D49-46AF-856E-C219BFCA555A}"/>
              </a:ext>
            </a:extLst>
          </p:cNvPr>
          <p:cNvSpPr/>
          <p:nvPr/>
        </p:nvSpPr>
        <p:spPr>
          <a:xfrm flipH="1">
            <a:off x="8666781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28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32F811B8-5FD7-4E26-9A0F-90510C7770E4}"/>
              </a:ext>
            </a:extLst>
          </p:cNvPr>
          <p:cNvSpPr/>
          <p:nvPr/>
        </p:nvSpPr>
        <p:spPr>
          <a:xfrm flipH="1">
            <a:off x="9847960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29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43" name="語音泡泡: 圓角矩形 42">
            <a:extLst>
              <a:ext uri="{FF2B5EF4-FFF2-40B4-BE49-F238E27FC236}">
                <a16:creationId xmlns:a16="http://schemas.microsoft.com/office/drawing/2014/main" id="{B814D6FB-2C28-4B16-9E33-2C150574080F}"/>
              </a:ext>
            </a:extLst>
          </p:cNvPr>
          <p:cNvSpPr/>
          <p:nvPr/>
        </p:nvSpPr>
        <p:spPr>
          <a:xfrm>
            <a:off x="1732007" y="4964978"/>
            <a:ext cx="1774853" cy="816746"/>
          </a:xfrm>
          <a:prstGeom prst="wedgeRoundRectCallout">
            <a:avLst>
              <a:gd name="adj1" fmla="val -62349"/>
              <a:gd name="adj2" fmla="val -12500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老師測試用</a:t>
            </a:r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B0FFE910-1E46-44DD-8521-84560B8C7DD9}"/>
              </a:ext>
            </a:extLst>
          </p:cNvPr>
          <p:cNvSpPr/>
          <p:nvPr/>
        </p:nvSpPr>
        <p:spPr>
          <a:xfrm>
            <a:off x="398528" y="1859006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Gigi" panose="04040504061007020D02" pitchFamily="82" charset="0"/>
              </a:rPr>
              <a:t>11</a:t>
            </a:r>
            <a:endParaRPr lang="zh-TW" altLang="en-US" sz="5400" b="1" dirty="0">
              <a:solidFill>
                <a:srgbClr val="FF0000"/>
              </a:solidFill>
              <a:latin typeface="Gigi" panose="04040504061007020D02" pitchFamily="82" charset="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99BC8BE7-5193-41F3-9C9A-C2FFE46D5E88}"/>
              </a:ext>
            </a:extLst>
          </p:cNvPr>
          <p:cNvSpPr/>
          <p:nvPr/>
        </p:nvSpPr>
        <p:spPr>
          <a:xfrm>
            <a:off x="362216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216000" tIns="72000" rIns="0" bIns="7200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latin typeface="Victorian LET" pitchFamily="2" charset="0"/>
                <a:ea typeface="AR PGothic Medium JP" panose="020B0603010101010101" pitchFamily="50" charset="-128"/>
              </a:rPr>
              <a:t>1</a:t>
            </a:r>
            <a:endParaRPr lang="zh-TW" altLang="en-US" sz="5400" b="1" dirty="0">
              <a:solidFill>
                <a:srgbClr val="FF0000"/>
              </a:solidFill>
              <a:latin typeface="Victorian LET" pitchFamily="2" charset="0"/>
              <a:ea typeface="AR PGothic Medium JP" panose="020B0603010101010101" pitchFamily="50" charset="-128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B147A091-1FEA-49E0-8F87-68E5BDB7EA74}"/>
              </a:ext>
            </a:extLst>
          </p:cNvPr>
          <p:cNvSpPr/>
          <p:nvPr/>
        </p:nvSpPr>
        <p:spPr>
          <a:xfrm>
            <a:off x="1547430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2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A36FB238-7B80-4CED-B886-EE6900727F7F}"/>
              </a:ext>
            </a:extLst>
          </p:cNvPr>
          <p:cNvSpPr/>
          <p:nvPr/>
        </p:nvSpPr>
        <p:spPr>
          <a:xfrm>
            <a:off x="2732644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3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8BEDDDE9-2C1E-4997-8077-6B3A3FCDEF06}"/>
              </a:ext>
            </a:extLst>
          </p:cNvPr>
          <p:cNvSpPr/>
          <p:nvPr/>
        </p:nvSpPr>
        <p:spPr>
          <a:xfrm>
            <a:off x="3917858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4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658402BD-BF98-4D31-967A-4B3DB39F91FF}"/>
              </a:ext>
            </a:extLst>
          </p:cNvPr>
          <p:cNvSpPr/>
          <p:nvPr/>
        </p:nvSpPr>
        <p:spPr>
          <a:xfrm>
            <a:off x="5103072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5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35B92F6D-4C24-4020-9BDF-AE67FE22E410}"/>
              </a:ext>
            </a:extLst>
          </p:cNvPr>
          <p:cNvSpPr/>
          <p:nvPr/>
        </p:nvSpPr>
        <p:spPr>
          <a:xfrm>
            <a:off x="6288286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6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49" name="橢圓 48">
            <a:extLst>
              <a:ext uri="{FF2B5EF4-FFF2-40B4-BE49-F238E27FC236}">
                <a16:creationId xmlns:a16="http://schemas.microsoft.com/office/drawing/2014/main" id="{DEE180A2-8084-4C5A-8871-EDB456A30E1B}"/>
              </a:ext>
            </a:extLst>
          </p:cNvPr>
          <p:cNvSpPr/>
          <p:nvPr/>
        </p:nvSpPr>
        <p:spPr>
          <a:xfrm>
            <a:off x="7473500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7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50" name="橢圓 49">
            <a:extLst>
              <a:ext uri="{FF2B5EF4-FFF2-40B4-BE49-F238E27FC236}">
                <a16:creationId xmlns:a16="http://schemas.microsoft.com/office/drawing/2014/main" id="{C2E35A6B-7FF4-4767-BF82-12543D9B2754}"/>
              </a:ext>
            </a:extLst>
          </p:cNvPr>
          <p:cNvSpPr/>
          <p:nvPr/>
        </p:nvSpPr>
        <p:spPr>
          <a:xfrm>
            <a:off x="8658714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8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51" name="橢圓 50">
            <a:extLst>
              <a:ext uri="{FF2B5EF4-FFF2-40B4-BE49-F238E27FC236}">
                <a16:creationId xmlns:a16="http://schemas.microsoft.com/office/drawing/2014/main" id="{E81FE82C-1519-406F-99AC-95ACD06BC6A9}"/>
              </a:ext>
            </a:extLst>
          </p:cNvPr>
          <p:cNvSpPr/>
          <p:nvPr/>
        </p:nvSpPr>
        <p:spPr>
          <a:xfrm>
            <a:off x="9843928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9</a:t>
            </a:r>
            <a:endParaRPr lang="zh-TW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52" name="橢圓 51">
            <a:extLst>
              <a:ext uri="{FF2B5EF4-FFF2-40B4-BE49-F238E27FC236}">
                <a16:creationId xmlns:a16="http://schemas.microsoft.com/office/drawing/2014/main" id="{6F882B58-373C-45BE-8691-1DCD3AC7A539}"/>
              </a:ext>
            </a:extLst>
          </p:cNvPr>
          <p:cNvSpPr/>
          <p:nvPr/>
        </p:nvSpPr>
        <p:spPr>
          <a:xfrm>
            <a:off x="11029139" y="41914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r>
              <a:rPr lang="en-US" altLang="zh-TW" sz="6000" b="1" dirty="0">
                <a:solidFill>
                  <a:srgbClr val="FF0000"/>
                </a:solidFill>
                <a:latin typeface="Victorian LET" pitchFamily="2" charset="0"/>
              </a:rPr>
              <a:t>10</a:t>
            </a:r>
            <a:endParaRPr lang="zh-TW" altLang="en-US" sz="60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53" name="橢圓 52">
            <a:extLst>
              <a:ext uri="{FF2B5EF4-FFF2-40B4-BE49-F238E27FC236}">
                <a16:creationId xmlns:a16="http://schemas.microsoft.com/office/drawing/2014/main" id="{FE4A7EB5-6E45-4B41-BE51-AF7EDEBFA129}"/>
              </a:ext>
            </a:extLst>
          </p:cNvPr>
          <p:cNvSpPr/>
          <p:nvPr/>
        </p:nvSpPr>
        <p:spPr>
          <a:xfrm flipH="1">
            <a:off x="11029139" y="3126433"/>
            <a:ext cx="926224" cy="92622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Victorian LET" pitchFamily="2" charset="0"/>
              </a:rPr>
              <a:t>30</a:t>
            </a:r>
            <a:endParaRPr lang="zh-TW" altLang="en-US" sz="4800" b="1" dirty="0">
              <a:solidFill>
                <a:srgbClr val="FF0000"/>
              </a:solidFill>
              <a:latin typeface="Victorian LET" pitchFamily="2" charset="0"/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154E79EC-1A62-4040-BC7D-59DF43DDB653}"/>
              </a:ext>
            </a:extLst>
          </p:cNvPr>
          <p:cNvSpPr/>
          <p:nvPr/>
        </p:nvSpPr>
        <p:spPr>
          <a:xfrm>
            <a:off x="4531806" y="4752869"/>
            <a:ext cx="3406391" cy="1439863"/>
          </a:xfrm>
          <a:prstGeom prst="roundRect">
            <a:avLst>
              <a:gd name="adj" fmla="val 2992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字型</a:t>
            </a:r>
            <a:endParaRPr lang="en-US" altLang="zh-TW" dirty="0"/>
          </a:p>
          <a:p>
            <a:pPr algn="ctr"/>
            <a:r>
              <a:rPr lang="en-US" altLang="zh-TW" dirty="0" err="1"/>
              <a:t>edwarddian</a:t>
            </a:r>
            <a:endParaRPr lang="en-US" altLang="zh-TW" dirty="0"/>
          </a:p>
          <a:p>
            <a:pPr algn="ctr"/>
            <a:r>
              <a:rPr lang="en-US" altLang="zh-TW" dirty="0" err="1"/>
              <a:t>gigi</a:t>
            </a:r>
            <a:r>
              <a:rPr lang="en-US" altLang="zh-TW" dirty="0"/>
              <a:t>&gt;(</a:t>
            </a:r>
            <a:r>
              <a:rPr lang="zh-TW" altLang="en-US" dirty="0"/>
              <a:t>文字</a:t>
            </a:r>
            <a:r>
              <a:rPr lang="en-US" altLang="zh-TW" dirty="0"/>
              <a:t>)</a:t>
            </a:r>
            <a:r>
              <a:rPr lang="zh-TW" altLang="en-US" dirty="0"/>
              <a:t>大小及位置</a:t>
            </a:r>
            <a:r>
              <a:rPr lang="en-US" altLang="zh-TW" dirty="0"/>
              <a:t>(</a:t>
            </a:r>
            <a:r>
              <a:rPr lang="zh-TW" altLang="en-US" dirty="0"/>
              <a:t>左</a:t>
            </a:r>
            <a:r>
              <a:rPr lang="en-US" altLang="zh-TW" dirty="0"/>
              <a:t>0)</a:t>
            </a:r>
          </a:p>
          <a:p>
            <a:pPr algn="ctr"/>
            <a:r>
              <a:rPr lang="en-US" altLang="zh-TW" dirty="0" err="1"/>
              <a:t>victorian</a:t>
            </a:r>
            <a:endParaRPr lang="zh-TW" altLang="en-US" dirty="0"/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717F113D-66C5-4429-9E0C-CDFE8BB5CC3C}"/>
              </a:ext>
            </a:extLst>
          </p:cNvPr>
          <p:cNvSpPr/>
          <p:nvPr/>
        </p:nvSpPr>
        <p:spPr>
          <a:xfrm>
            <a:off x="398528" y="4752869"/>
            <a:ext cx="926224" cy="926224"/>
          </a:xfrm>
          <a:prstGeom prst="ellips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pPr algn="ctr"/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</a:rPr>
              <a:t>99</a:t>
            </a:r>
            <a:endParaRPr lang="zh-TW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1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AR PGothic Medium JP</vt:lpstr>
      <vt:lpstr>新細明體</vt:lpstr>
      <vt:lpstr>Arial</vt:lpstr>
      <vt:lpstr>Calibri</vt:lpstr>
      <vt:lpstr>Calibri Light</vt:lpstr>
      <vt:lpstr>Edwardian Script ITC</vt:lpstr>
      <vt:lpstr>Gigi</vt:lpstr>
      <vt:lpstr>Victorian LET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zuzu</dc:creator>
  <cp:lastModifiedBy>zuzu</cp:lastModifiedBy>
  <cp:revision>12</cp:revision>
  <dcterms:created xsi:type="dcterms:W3CDTF">2022-05-30T03:51:32Z</dcterms:created>
  <dcterms:modified xsi:type="dcterms:W3CDTF">2022-05-31T00:45:07Z</dcterms:modified>
</cp:coreProperties>
</file>