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51A2F78-B80B-4D7B-B46E-8818704DE8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7537767-8C0F-4DC7-82F0-D10ADFE699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516389D-33EB-4248-91EB-682FFCF08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9B78E-E588-4F14-A5BF-E777B8E240A0}" type="datetimeFigureOut">
              <a:rPr lang="zh-TW" altLang="en-US" smtClean="0"/>
              <a:t>2022/5/2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AD0BE65-C727-4B60-8B89-365A61381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7FB3857-9576-4A5A-B1B8-A5D88D6C5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E94DE-5EF9-499B-8197-DD80886D01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1599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D834E5-2895-4515-926F-7BAAF8723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A00A228-9DFA-4C08-9A93-C1B9B5B2B9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C833194-388A-49B1-8045-83A989BC3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9B78E-E588-4F14-A5BF-E777B8E240A0}" type="datetimeFigureOut">
              <a:rPr lang="zh-TW" altLang="en-US" smtClean="0"/>
              <a:t>2022/5/2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1CF6158-C6BA-40FB-8779-BA508ABE2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FDC3EDA-92CB-4CA0-8A42-451048602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E94DE-5EF9-499B-8197-DD80886D01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2067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3EA9E013-1CC0-41D0-BCAC-01DDDD782E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08828E2B-A95A-4395-83E1-3AEFD3EF26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20C198E-D0EF-4D5C-B917-35B51AA81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9B78E-E588-4F14-A5BF-E777B8E240A0}" type="datetimeFigureOut">
              <a:rPr lang="zh-TW" altLang="en-US" smtClean="0"/>
              <a:t>2022/5/2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9BAA484-EA5C-43AC-B7E9-8E7D69DDB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5E32E62-0D6F-42C8-91D5-B1223FA9F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E94DE-5EF9-499B-8197-DD80886D01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2425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DAD2381-C3A6-43B7-9F70-1C5D8AE5B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6A3F4F0-3F58-4164-9C97-0D0FB1DCB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63B14D3-2FDA-4864-A3AB-846B08975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9B78E-E588-4F14-A5BF-E777B8E240A0}" type="datetimeFigureOut">
              <a:rPr lang="zh-TW" altLang="en-US" smtClean="0"/>
              <a:t>2022/5/2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37D86D5-4377-462F-8965-78CACD0C3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98D52D8-16DE-4DF7-B6C3-270610259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E94DE-5EF9-499B-8197-DD80886D01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0528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4EA700F-7C79-48BF-995A-D620A71B8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123A6C0-7033-46E6-85A9-A69F5AB1D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090D2DD-F9A9-4139-9F34-0C154830A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9B78E-E588-4F14-A5BF-E777B8E240A0}" type="datetimeFigureOut">
              <a:rPr lang="zh-TW" altLang="en-US" smtClean="0"/>
              <a:t>2022/5/2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B4C52F5-2405-4790-AD10-EC75C039C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FA2BE05-5E2F-43A8-B9B8-5BAEB6066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E94DE-5EF9-499B-8197-DD80886D01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2689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DB251A4-30B6-4857-94FC-EF08B6D15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DD8A8D3-DA8F-4190-BEB3-AABA9B4E61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0E9A3BC-4EDF-4F4D-8417-369A1E88DD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83AE273-E264-4238-A8B5-5F18EFF0C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9B78E-E588-4F14-A5BF-E777B8E240A0}" type="datetimeFigureOut">
              <a:rPr lang="zh-TW" altLang="en-US" smtClean="0"/>
              <a:t>2022/5/2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D1B97EF-C7FC-4500-BAEA-AFCD94813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D454ED1-8BF2-4ABE-9347-5CE8B7340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E94DE-5EF9-499B-8197-DD80886D01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0431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1964DF2-9016-4CB6-8E92-D4111EB96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0F090A7-D323-4982-8ADE-792897012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7B4EB95-4D62-425C-903B-32602BB147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D2EF4A0-FCA7-4FE3-88F7-01A17499A8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E15620A5-18FC-4393-A66F-AECD8B3C91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A0E45460-34B6-46FE-AD71-ED01F0DF4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9B78E-E588-4F14-A5BF-E777B8E240A0}" type="datetimeFigureOut">
              <a:rPr lang="zh-TW" altLang="en-US" smtClean="0"/>
              <a:t>2022/5/2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A267EBCC-C79B-469C-ACD7-EEF623930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200F4FC4-4544-4935-8AED-69BC73F7A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E94DE-5EF9-499B-8197-DD80886D01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9600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F43EA09-2257-43A9-AB7E-D7553AAA4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FE8D95D1-5A01-422F-BF45-72835ECA8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9B78E-E588-4F14-A5BF-E777B8E240A0}" type="datetimeFigureOut">
              <a:rPr lang="zh-TW" altLang="en-US" smtClean="0"/>
              <a:t>2022/5/2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BE7CFEE-8FDB-4D86-9820-95568DA6D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8C286A7-82FE-4BE3-9957-D991AA59F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E94DE-5EF9-499B-8197-DD80886D01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3229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BC92F3E8-CB4D-4045-B5AA-6BC9DD2A0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9B78E-E588-4F14-A5BF-E777B8E240A0}" type="datetimeFigureOut">
              <a:rPr lang="zh-TW" altLang="en-US" smtClean="0"/>
              <a:t>2022/5/2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4FF4B77F-157A-4E52-935A-3F08CE33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8D4657E-A426-48C6-8AD4-F6F38F01F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E94DE-5EF9-499B-8197-DD80886D01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9943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A627BB2-8270-48E7-8E9A-677906661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54B8ED8-765C-46C4-8878-2CD536A05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5798827-E71B-4311-9061-963803DE23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8748C75-39E1-45C9-9167-F7E172DC2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9B78E-E588-4F14-A5BF-E777B8E240A0}" type="datetimeFigureOut">
              <a:rPr lang="zh-TW" altLang="en-US" smtClean="0"/>
              <a:t>2022/5/2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B467AEF-CF95-4857-AC07-C3C2B16ED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FE4951D-5010-40AC-870D-5D4B6BC75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E94DE-5EF9-499B-8197-DD80886D01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8719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8261BE-A17D-4AF0-B311-C0AAC2683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2EAB865A-F920-4E2B-8561-C3196292BE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D6F34869-27F4-467C-BB2B-DECD143087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CAC10C9-994F-48D0-A6AB-44F9BB6AF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9B78E-E588-4F14-A5BF-E777B8E240A0}" type="datetimeFigureOut">
              <a:rPr lang="zh-TW" altLang="en-US" smtClean="0"/>
              <a:t>2022/5/2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E97BBD6-6F62-4140-BA3C-1CE532E42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ECCA32A-ED1E-471B-96B3-EC872429A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E94DE-5EF9-499B-8197-DD80886D01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155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18A5045E-8CD7-4E7F-BEE1-5B49B0562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AE92A17-878F-4A80-AF59-9AD336903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0F14917-311E-41EC-A78A-A7A1ECE812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9B78E-E588-4F14-A5BF-E777B8E240A0}" type="datetimeFigureOut">
              <a:rPr lang="zh-TW" altLang="en-US" smtClean="0"/>
              <a:t>2022/5/2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3B9A7C3-5B30-4ED3-9FCB-220B771E7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318D00A-2EE9-4710-8F62-96BCE38B3C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E94DE-5EF9-499B-8197-DD80886D01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6458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5BB71A2D-CD89-466F-9338-0B0098F985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54575B05-6951-487A-9FA0-A908E57E4AF2}"/>
              </a:ext>
            </a:extLst>
          </p:cNvPr>
          <p:cNvSpPr/>
          <p:nvPr/>
        </p:nvSpPr>
        <p:spPr>
          <a:xfrm>
            <a:off x="10385572" y="209725"/>
            <a:ext cx="1107996" cy="3219275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AC57E24-B121-4A12-A10B-7008D4C7D4D0}"/>
              </a:ext>
            </a:extLst>
          </p:cNvPr>
          <p:cNvSpPr/>
          <p:nvPr/>
        </p:nvSpPr>
        <p:spPr>
          <a:xfrm>
            <a:off x="10385572" y="333192"/>
            <a:ext cx="11079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暫存區</a:t>
            </a:r>
            <a:br>
              <a:rPr lang="en-US" altLang="zh-TW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zh-TW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月初清除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0EBA5D3-8AB3-405D-9565-AFD20FB1182A}"/>
              </a:ext>
            </a:extLst>
          </p:cNvPr>
          <p:cNvSpPr/>
          <p:nvPr/>
        </p:nvSpPr>
        <p:spPr>
          <a:xfrm>
            <a:off x="3716325" y="5649903"/>
            <a:ext cx="4370662" cy="859871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211E3F2-7019-4702-9366-F450F44FCA7D}"/>
              </a:ext>
            </a:extLst>
          </p:cNvPr>
          <p:cNvSpPr/>
          <p:nvPr/>
        </p:nvSpPr>
        <p:spPr>
          <a:xfrm>
            <a:off x="3716325" y="5710506"/>
            <a:ext cx="110799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常用程式</a:t>
            </a:r>
          </a:p>
        </p:txBody>
      </p:sp>
    </p:spTree>
    <p:extLst>
      <p:ext uri="{BB962C8B-B14F-4D97-AF65-F5344CB8AC3E}">
        <p14:creationId xmlns:p14="http://schemas.microsoft.com/office/powerpoint/2010/main" val="17401694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</Words>
  <Application>Microsoft Office PowerPoint</Application>
  <PresentationFormat>寬螢幕</PresentationFormat>
  <Paragraphs>2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新細明體</vt:lpstr>
      <vt:lpstr>Arial</vt:lpstr>
      <vt:lpstr>Calibri</vt:lpstr>
      <vt:lpstr>Calibri Light</vt:lpstr>
      <vt:lpstr>Office 佈景主題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ws</dc:creator>
  <cp:lastModifiedBy>ws</cp:lastModifiedBy>
  <cp:revision>1</cp:revision>
  <dcterms:created xsi:type="dcterms:W3CDTF">2022-05-02T07:38:57Z</dcterms:created>
  <dcterms:modified xsi:type="dcterms:W3CDTF">2022-05-02T07:40:35Z</dcterms:modified>
</cp:coreProperties>
</file>