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49D273-F2C1-4A8D-BD95-ED6A17524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E541B4E-2634-471F-9388-B6D4DEFFA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60BB12E-6FA5-48F3-9359-BDB64186E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C1DC-EC34-4E11-86A1-A84954A13F0C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52CC7B-9CBE-4A4A-9CCB-62CCFFAA3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01DEE3B-CADF-4E47-A9F7-476546342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47D5-AD67-43A5-BC02-51BCA6C85F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108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62A311-D2A7-4F65-B74E-F4BC0E71B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595A23B-CDDA-4E45-A9A9-0538AD707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C29B033-5CE2-499D-8CFF-776985CAF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C1DC-EC34-4E11-86A1-A84954A13F0C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42462B8-8FA7-42A2-8084-B76762F5B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DFDC1B0-77ED-49F2-8E74-A5D9E1BEE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47D5-AD67-43A5-BC02-51BCA6C85F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916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CA2871D-82B0-4373-90F4-9BF852E1D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9909130-CA9D-4B43-98C8-E7796AAF2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2FB7D08-3DCF-4AF7-8654-B1DB6FEF7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C1DC-EC34-4E11-86A1-A84954A13F0C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D6B7D8B-F563-41A8-82CF-DA88A16CD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8495CC8-2901-4593-87F7-FD11D1C0B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47D5-AD67-43A5-BC02-51BCA6C85F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270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462A8B-7B80-4426-8FFB-3CF1D18FC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80227C-D51B-4592-AFA2-A040920C4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00FB9D-0597-4467-8608-D415EA535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C1DC-EC34-4E11-86A1-A84954A13F0C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113FD1-1051-4492-B014-78E76957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77F64B2-8BF4-4256-9DCB-00F165382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47D5-AD67-43A5-BC02-51BCA6C85F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19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A9E540-91FB-42EB-A5D4-C5096BE1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A3FBE9B-18B7-4297-9DA8-8D33C8741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6BCA7B-71E3-4A35-BE70-E53494B3E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C1DC-EC34-4E11-86A1-A84954A13F0C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4CD1D3E-F314-4330-AE32-576F5E20A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E3F22A2-FE2C-482C-B88B-E23D23D9C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47D5-AD67-43A5-BC02-51BCA6C85F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674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85128A-ABEE-4729-86F2-FB7217A0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8BC818-E528-4191-98A6-C645D45DB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292E2A9-FD43-4C34-ADC2-022D9A505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D504682-1160-425C-B409-5DA21EE7A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C1DC-EC34-4E11-86A1-A84954A13F0C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D32577E-20D0-4BB3-AECC-093DB3256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51BB8E6-853F-4751-994C-92E1475E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47D5-AD67-43A5-BC02-51BCA6C85F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473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EECB7A-A059-40BE-B01F-411D26527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78F30CC-9633-4F99-967C-CB9AF9B59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74F9B97-C956-4E53-A72C-2B41DDF2E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62706DB-6145-46EE-A2D2-C5BD56DA17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0E3774C-E739-4E61-B893-77AA0377B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30E7356-042D-497D-9F85-1B5CC376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C1DC-EC34-4E11-86A1-A84954A13F0C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3538D22-10A6-40BE-8CA3-D03EC49E3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27476F4-C099-4EB0-B2A9-75145C70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47D5-AD67-43A5-BC02-51BCA6C85F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597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F04292-B028-4B96-9D8E-EBE4B621D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BDD4F1D-76EA-41D3-88EF-E7D6F5E4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C1DC-EC34-4E11-86A1-A84954A13F0C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47AE8BB-10A7-462D-8081-B0CFBD57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0E9AD93-EDF5-47CD-B2E9-F10474C0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47D5-AD67-43A5-BC02-51BCA6C85F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04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4F811A6-E262-4DE4-9547-AA81984FE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C1DC-EC34-4E11-86A1-A84954A13F0C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AC90A01-6BF2-4904-9FEE-1D5ED457B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943CABE-52D8-4A89-B135-6B010347D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47D5-AD67-43A5-BC02-51BCA6C85F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945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C7FF56-B5C3-455F-8BEF-6675F10AE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29F1B77-853C-4651-A8FD-40B6036AC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A7627B6-35C0-4B4E-BBA0-1A179D592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CB7B2CC-86E8-4F5C-B28B-0F614C96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C1DC-EC34-4E11-86A1-A84954A13F0C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9C23563-FB15-47BC-BCB7-7AA998356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1CFFCDF-D937-46C9-B9BF-013C89B6E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47D5-AD67-43A5-BC02-51BCA6C85F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2731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86684F-31B7-4543-9493-EAD151FC1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6141844-EB3D-465A-A4C5-78D2FE173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F6E652E-87A3-44DC-A659-8DA291CB8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2681F96-C27A-4D6B-B4E1-84E84EFF5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C1DC-EC34-4E11-86A1-A84954A13F0C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A253F6F-832B-4AE5-A403-DC63F3B71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1EDABE5-91F1-445F-B50F-7ABA4DE07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47D5-AD67-43A5-BC02-51BCA6C85F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466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6FB5BFA-1447-47B0-960A-1EB08C4BF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254D939-EBCA-4694-8B28-DEB6F9A70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94B8FE0-9FEC-4A90-BF14-81651B14D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AC1DC-EC34-4E11-86A1-A84954A13F0C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D480B7D-9F41-4704-95E1-D61227620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8B2B8CA-C09F-4144-A9E8-5EDD767A1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447D5-AD67-43A5-BC02-51BCA6C85F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300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B3544BF-B272-4610-A63E-97D8E134A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94" y="0"/>
            <a:ext cx="4852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9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8DEA28B-435A-4F87-981B-A7134A17C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050" y="0"/>
            <a:ext cx="48638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4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A82600C-BCFA-42F0-8BF8-F92E93C7D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050" y="0"/>
            <a:ext cx="48638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21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ws</dc:creator>
  <cp:lastModifiedBy>ws</cp:lastModifiedBy>
  <cp:revision>1</cp:revision>
  <dcterms:created xsi:type="dcterms:W3CDTF">2022-03-30T03:01:11Z</dcterms:created>
  <dcterms:modified xsi:type="dcterms:W3CDTF">2022-03-30T03:01:47Z</dcterms:modified>
</cp:coreProperties>
</file>