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C39C2A-4B1B-4144-972A-98DD56EC5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441AD5-FA49-43E6-B1B1-8941C6CB8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6EA9E8-7420-4FC8-9133-603B4239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DA271D-36F2-4158-9DFF-739BFDC1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BFE908-0B77-4E3D-857C-808D18E4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8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EA1DF-18BB-47F2-8C4B-A0137EEB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810CADE-BCE1-40D5-A494-E4EFA0184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855719-A5DF-4855-A7E9-68D9A30B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D55192-3CBD-4BDB-B087-11941308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413622-9E00-45B2-8091-49E4E1D4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8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BEC507A-309B-4F5E-BEC3-4AA3E2270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5E0F4DC-0562-46DF-85C1-E7340AF85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41143C-737E-4B70-891C-5EE2C1CC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CDC0C4-8FAE-4ABF-B105-ADDBE3E5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17E1F9-B585-4D9F-8AF0-A7A5699E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9770F7-5546-4E9B-9EF8-0D541F07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0FB56F-C262-4887-AB1F-92715CE5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9508CC-5C18-4881-8397-B758C3E7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7782F0-6678-4876-A631-53D74C38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051FFF-E311-4C98-8852-AAC0BF53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01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205237-F18B-4A68-B34E-167FA293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6B7361-A3B6-4098-8B50-84226A0B2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E68D2B-419A-4402-8309-CEB138A4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11CECD-3BA7-4AEF-AC89-4B9FAC51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8C87E9-1040-4EED-AB87-48624378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50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80DA7B-7783-462A-AA4A-7BF78EE0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3B1E6B-F77E-4598-9CE8-0CCB61A73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64795D-8A5A-4123-8ED3-E68213D42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37CEEC-717E-44FE-8AFC-AF509FED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87B1B6-58D6-4C70-9824-5A7A28DE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B29F05-2046-4D39-8CEC-28119045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14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FCEB99-4260-45CE-84B2-7744C045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DA11143-188D-46C5-A5D4-95DCAB74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E50726E-A9E0-40AF-B36C-AEF48229F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A13FEAE-F35D-40D3-BAB1-B39488BA8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0AAD855-3762-4F14-8514-D23414C6A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0C4295-D0A9-4968-A0BC-CA47E76E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865142-473F-4FE6-B903-B995DC7F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5B0ED3-FC7A-4D6C-A1C3-ED3A214D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03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77E5B7-F30F-4808-8CA0-B74D1F70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1F6DFE0-3243-4425-807E-81A95509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2E9823-B63A-4596-868E-848A2297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865BFA-461F-437C-AFC9-5A1B3BBC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66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64A942A-3A1B-4798-B709-8FA70D93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FA5DD27-4C2B-47FE-B760-E8F44F56E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7BCA66-64AB-41AB-BD1B-D5C8ECFE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46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F320A5-9078-4EAB-9F46-AB1ACBF8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F08730-E31D-4C7E-B7E1-45C0633A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B6AB84E-8EFD-44C6-8EA5-9F6FD61BD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F95754-070A-4BAD-9495-4C1C8A87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BA2C3E-A786-471B-A79C-858189E7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0E1BC9-274E-42BD-A730-0F91A6E5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56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2ADEA7-FEBA-4CDB-A76C-BE25CD91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1781F41-3709-4FC7-9A54-032F503BA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357AC2-3E2B-455F-AAD6-1CA80D78D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4583C2-3218-47A9-8E21-70493973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436F73-48E9-4846-853A-FD909488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28DD2CB-869E-4D56-851D-44B6975B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B3BA799-BD5D-4F32-8A31-AEA23F10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3B2931-B803-4881-BDD6-7AAFB3CA8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C63CE4-CA16-4D92-A008-B555D0813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B9BF-9532-4E88-BA61-E74ECF256D25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E4CF44-9C32-4BF4-AA90-12A5211B0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8B7FFE-A292-4F02-902E-8F2666824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E4785-52A3-48A3-B3AC-9C6413732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7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sps.tyc.edu.tw/uploads/1639221917818I2RhxuFA.png">
            <a:extLst>
              <a:ext uri="{FF2B5EF4-FFF2-40B4-BE49-F238E27FC236}">
                <a16:creationId xmlns:a16="http://schemas.microsoft.com/office/drawing/2014/main" id="{D53CBDA8-E410-4B18-B813-6AA29539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97" y="643402"/>
            <a:ext cx="26193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上 3">
            <a:extLst>
              <a:ext uri="{FF2B5EF4-FFF2-40B4-BE49-F238E27FC236}">
                <a16:creationId xmlns:a16="http://schemas.microsoft.com/office/drawing/2014/main" id="{31E7118F-D741-4B6C-B2F7-5DC58FA691E6}"/>
              </a:ext>
            </a:extLst>
          </p:cNvPr>
          <p:cNvSpPr/>
          <p:nvPr/>
        </p:nvSpPr>
        <p:spPr>
          <a:xfrm rot="19182786">
            <a:off x="1221525" y="-15282"/>
            <a:ext cx="687898" cy="10262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5A9CB61-DC31-4255-93F9-7BBF2FE24CAC}"/>
              </a:ext>
            </a:extLst>
          </p:cNvPr>
          <p:cNvGrpSpPr/>
          <p:nvPr/>
        </p:nvGrpSpPr>
        <p:grpSpPr>
          <a:xfrm>
            <a:off x="12433300" y="368299"/>
            <a:ext cx="2357772" cy="3238799"/>
            <a:chOff x="10693640" y="318206"/>
            <a:chExt cx="3195732" cy="4559602"/>
          </a:xfrm>
        </p:grpSpPr>
        <p:pic>
          <p:nvPicPr>
            <p:cNvPr id="5" name="Picture 2" descr="https://www.wsps.tyc.edu.tw/uploads/1639221917818I2RhxuFA.png">
              <a:extLst>
                <a:ext uri="{FF2B5EF4-FFF2-40B4-BE49-F238E27FC236}">
                  <a16:creationId xmlns:a16="http://schemas.microsoft.com/office/drawing/2014/main" id="{0640115B-ACAD-4A90-98A3-EBDDC484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87126">
              <a:off x="11269997" y="715383"/>
              <a:ext cx="2619375" cy="416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F880477D-93D1-4FB2-92CB-843FC8581FC3}"/>
                </a:ext>
              </a:extLst>
            </p:cNvPr>
            <p:cNvGrpSpPr/>
            <p:nvPr/>
          </p:nvGrpSpPr>
          <p:grpSpPr>
            <a:xfrm>
              <a:off x="10693640" y="318206"/>
              <a:ext cx="774583" cy="774583"/>
              <a:chOff x="10693640" y="318206"/>
              <a:chExt cx="774583" cy="774583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6A6841E-2F90-4705-96BA-E268C90AC162}"/>
                  </a:ext>
                </a:extLst>
              </p:cNvPr>
              <p:cNvSpPr/>
              <p:nvPr/>
            </p:nvSpPr>
            <p:spPr>
              <a:xfrm rot="2345906">
                <a:off x="10693640" y="634626"/>
                <a:ext cx="774583" cy="1459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0D24E6E-74C2-41A5-8AB7-ECF59A987584}"/>
                  </a:ext>
                </a:extLst>
              </p:cNvPr>
              <p:cNvSpPr/>
              <p:nvPr/>
            </p:nvSpPr>
            <p:spPr>
              <a:xfrm rot="7629343">
                <a:off x="10748147" y="632517"/>
                <a:ext cx="774583" cy="1459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152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sps.tyc.edu.tw/uploads/1639221917818I2RhxuFA.png">
            <a:extLst>
              <a:ext uri="{FF2B5EF4-FFF2-40B4-BE49-F238E27FC236}">
                <a16:creationId xmlns:a16="http://schemas.microsoft.com/office/drawing/2014/main" id="{D53CBDA8-E410-4B18-B813-6AA29539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3345">
            <a:off x="3098747" y="1710298"/>
            <a:ext cx="26193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號: 向上 6">
            <a:extLst>
              <a:ext uri="{FF2B5EF4-FFF2-40B4-BE49-F238E27FC236}">
                <a16:creationId xmlns:a16="http://schemas.microsoft.com/office/drawing/2014/main" id="{D02F6B82-7FD7-4D79-81FC-BB400037A61A}"/>
              </a:ext>
            </a:extLst>
          </p:cNvPr>
          <p:cNvSpPr/>
          <p:nvPr/>
        </p:nvSpPr>
        <p:spPr>
          <a:xfrm rot="19182786">
            <a:off x="7206635" y="1384208"/>
            <a:ext cx="687898" cy="10262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218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2CFB184-BE90-456A-A118-745AA205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EC90E49-6BDB-47C9-B237-FDD9FD08F1EF}"/>
              </a:ext>
            </a:extLst>
          </p:cNvPr>
          <p:cNvSpPr/>
          <p:nvPr/>
        </p:nvSpPr>
        <p:spPr>
          <a:xfrm>
            <a:off x="8077200" y="228600"/>
            <a:ext cx="1282700" cy="965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DCB509-AF70-43C7-B403-9413A018638C}"/>
              </a:ext>
            </a:extLst>
          </p:cNvPr>
          <p:cNvSpPr/>
          <p:nvPr/>
        </p:nvSpPr>
        <p:spPr>
          <a:xfrm>
            <a:off x="1193800" y="5054604"/>
            <a:ext cx="5181600" cy="97789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</a:rPr>
              <a:t>相差</a:t>
            </a:r>
            <a:r>
              <a:rPr lang="en-US" altLang="zh-TW" sz="6000" dirty="0">
                <a:solidFill>
                  <a:srgbClr val="FF0000"/>
                </a:solidFill>
              </a:rPr>
              <a:t>1</a:t>
            </a:r>
            <a:r>
              <a:rPr lang="zh-TW" altLang="en-US" sz="6000" dirty="0">
                <a:solidFill>
                  <a:srgbClr val="FF0000"/>
                </a:solidFill>
              </a:rPr>
              <a:t>公分即可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B8295D41-4F1F-4C8A-B2D4-CA305FD4C345}"/>
              </a:ext>
            </a:extLst>
          </p:cNvPr>
          <p:cNvCxnSpPr/>
          <p:nvPr/>
        </p:nvCxnSpPr>
        <p:spPr>
          <a:xfrm>
            <a:off x="7124700" y="6121400"/>
            <a:ext cx="2781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93C0B13A-7757-48A3-BEFC-AAE5B91D6DE4}"/>
              </a:ext>
            </a:extLst>
          </p:cNvPr>
          <p:cNvSpPr/>
          <p:nvPr/>
        </p:nvSpPr>
        <p:spPr>
          <a:xfrm>
            <a:off x="6591300" y="5435600"/>
            <a:ext cx="685800" cy="4191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97CDBD95-9FC3-4E5C-9036-7FA5A6F04BC6}"/>
              </a:ext>
            </a:extLst>
          </p:cNvPr>
          <p:cNvSpPr/>
          <p:nvPr/>
        </p:nvSpPr>
        <p:spPr>
          <a:xfrm>
            <a:off x="9677400" y="419100"/>
            <a:ext cx="1854200" cy="1346194"/>
          </a:xfrm>
          <a:prstGeom prst="wedgeRoundRectCallout">
            <a:avLst>
              <a:gd name="adj1" fmla="val -60559"/>
              <a:gd name="adj2" fmla="val -1580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插座</a:t>
            </a:r>
            <a:r>
              <a:rPr lang="zh-TW" altLang="en-US" dirty="0">
                <a:solidFill>
                  <a:schemeClr val="tx1"/>
                </a:solidFill>
              </a:rPr>
              <a:t>是否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緊密</a:t>
            </a: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367145A3-6B4D-46DD-9464-AD8C3186B8A3}"/>
              </a:ext>
            </a:extLst>
          </p:cNvPr>
          <p:cNvSpPr/>
          <p:nvPr/>
        </p:nvSpPr>
        <p:spPr>
          <a:xfrm>
            <a:off x="6756400" y="3098800"/>
            <a:ext cx="215900" cy="12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8FE6D12E-1586-49BA-A419-F298C37FD0AB}"/>
              </a:ext>
            </a:extLst>
          </p:cNvPr>
          <p:cNvSpPr/>
          <p:nvPr/>
        </p:nvSpPr>
        <p:spPr>
          <a:xfrm rot="193495">
            <a:off x="8407401" y="5347998"/>
            <a:ext cx="622300" cy="708603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OffAxis2Top"/>
              <a:lightRig rig="threePt" dir="t"/>
            </a:scene3d>
          </a:bodyPr>
          <a:lstStyle/>
          <a:p>
            <a:pPr algn="ctr"/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4146E1A-0417-4382-9218-10221573A4B9}"/>
              </a:ext>
            </a:extLst>
          </p:cNvPr>
          <p:cNvSpPr/>
          <p:nvPr/>
        </p:nvSpPr>
        <p:spPr>
          <a:xfrm>
            <a:off x="8409811" y="4711704"/>
            <a:ext cx="1534289" cy="673097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電腦靠黑線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5654BF6-299D-46DE-AFCF-DC9198820769}"/>
              </a:ext>
            </a:extLst>
          </p:cNvPr>
          <p:cNvSpPr/>
          <p:nvPr/>
        </p:nvSpPr>
        <p:spPr>
          <a:xfrm>
            <a:off x="1650999" y="2673354"/>
            <a:ext cx="2900745" cy="673097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不要踩插座</a:t>
            </a:r>
          </a:p>
        </p:txBody>
      </p:sp>
    </p:spTree>
    <p:extLst>
      <p:ext uri="{BB962C8B-B14F-4D97-AF65-F5344CB8AC3E}">
        <p14:creationId xmlns:p14="http://schemas.microsoft.com/office/powerpoint/2010/main" val="336849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</Words>
  <Application>Microsoft Office PowerPoint</Application>
  <PresentationFormat>寬螢幕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2022-03-22T05:34:57Z</dcterms:created>
  <dcterms:modified xsi:type="dcterms:W3CDTF">2022-03-22T07:15:54Z</dcterms:modified>
</cp:coreProperties>
</file>