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966289-C4ED-4E90-8D12-0E4729CABF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9AAA883-40E9-4FC4-ABC9-D702B00622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9E7D877-FC3D-4439-8F7D-E61E09294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E797-3403-4452-BA49-919B2DCE1F92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6E03B2D-9B7A-408A-BE04-0A7A00266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C1812C0-6EB0-4A15-9782-463426533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E528-FC3D-4CD6-8F67-7A48EBE1CC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231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7C7341-0FC7-4F81-9C95-A6C701C5F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AEE62F8-3032-4AF7-A691-892C46624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8EF8744-56A9-45A4-92DD-6D3B4A813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E797-3403-4452-BA49-919B2DCE1F92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EC8ADEF-C880-442A-B02E-C166CFA72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C13035D-8162-46EE-A674-DA1CAC153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E528-FC3D-4CD6-8F67-7A48EBE1CC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1225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B7BDAAC-ADBA-47B8-8615-76DCD5ED3F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DFED085-1F75-4FEE-97FD-23341DF01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D35EC27-3636-4A72-BCDB-F77EB2426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E797-3403-4452-BA49-919B2DCE1F92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0C58CE5-788A-43E2-9C0D-209EB2AF5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0453A71-C64B-410D-8453-FFD59385A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E528-FC3D-4CD6-8F67-7A48EBE1CC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9878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8FEBA8-5CBD-43B4-A9A0-D50ABDD0D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2B9A28A-BAAC-4FFC-8E64-F8ACAB43E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FE01A4C-C644-4A2F-AB92-C6A9F4985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E797-3403-4452-BA49-919B2DCE1F92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C1842B3-768E-4DF0-8656-EE4C5918B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3DBD72A-4DB7-47A8-B208-08EE816F0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E528-FC3D-4CD6-8F67-7A48EBE1CC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6646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AF139F-E405-4493-8652-B717A6C93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98656B9-76F3-4F27-ADCF-A1BACF7C3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E96F055-846E-4ED6-8DDE-3F711E288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E797-3403-4452-BA49-919B2DCE1F92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F2DF845-2C23-45E8-9FF7-83F310DAE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0AB7D70-22E1-402E-A3F2-BEAC72F32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E528-FC3D-4CD6-8F67-7A48EBE1CC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1637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49DBAA-310F-48EE-91DF-4369FCA52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F77C81F-4A21-4EF7-B8AA-BB1FBF67CB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EFCB136-FD9C-46C9-9D44-0E037107F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E3FBAF2-7BEE-4CC6-9BC5-899E825DE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E797-3403-4452-BA49-919B2DCE1F92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F0D7E55-2ADF-47B0-887C-1245E3325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2E7BD86-BD3D-45D1-B5A9-23309EC53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E528-FC3D-4CD6-8F67-7A48EBE1CC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102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00D983-E6D7-4405-BA5D-72FB189D9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8583DE9-9E94-4512-B879-A23A24DC0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27DE44B-9352-4679-AFA4-1213D7BA3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0353396-0A1A-400E-96AD-BAE4800219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036ECE9-B75C-4DE2-89CB-DADF5A02A2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CF66DC9-0840-408C-8EED-C1811389B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E797-3403-4452-BA49-919B2DCE1F92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229A22CA-8797-4211-B7B9-D16FFD0C7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504535D-16CB-4B36-BC85-4BF1C227B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E528-FC3D-4CD6-8F67-7A48EBE1CC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0572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C10CED-681D-4B7F-9471-648851129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ABD03D2-E9E3-40A8-8352-23AB5C750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E797-3403-4452-BA49-919B2DCE1F92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7342732-1D21-44DF-9E26-4999D81C9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DD2209B-AFB5-4945-A50B-C87CE8F17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E528-FC3D-4CD6-8F67-7A48EBE1CC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3475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1AE35D5-43AF-423D-8BD5-297A4B88A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E797-3403-4452-BA49-919B2DCE1F92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E16FD96-6478-4866-8459-C7FBBA7E1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AC53F82-41D7-44A1-8ECF-74E9F9B54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E528-FC3D-4CD6-8F67-7A48EBE1CC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4011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F1D675-C03B-4B19-9DBF-9E9FC8909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5AEEF8D-B235-4CF3-B1E5-E2D13D7D6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B550698-7D72-44C1-96AF-211EBC91F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922F8E5-0BDD-4AA2-9FCF-7F4528F35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E797-3403-4452-BA49-919B2DCE1F92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76B74E1-43AE-4087-9A08-8DA5AB83C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200718D-94CF-4843-80F0-83FE79ECF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E528-FC3D-4CD6-8F67-7A48EBE1CC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9948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B7BA6E-A770-4C05-8A5B-4677532FA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E1F965F-C1F1-4486-B9D7-E580CC32A6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F10CF85-88F7-4A22-B8F6-9B4338223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71AAF98-E98E-43BD-9430-8C5517873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E797-3403-4452-BA49-919B2DCE1F92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DFB24CC-F7A9-4F22-8230-E07C7FD1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97F59E5-02B3-449C-93FC-FF4C1BF60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E528-FC3D-4CD6-8F67-7A48EBE1CC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7989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062E63C-324D-4198-B285-7DA3C96C1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850EF5E-521F-478F-9869-C337F2E5E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3F90368-D47F-4959-88A2-834ADEC311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CE797-3403-4452-BA49-919B2DCE1F92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161BBEF-2E0E-4DBA-97BA-863A99D0A0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1748ED1-984C-4A17-BB6B-D6DFAA78B9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CE528-FC3D-4CD6-8F67-7A48EBE1CC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7256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手繪多邊形: 圖案 5">
            <a:extLst>
              <a:ext uri="{FF2B5EF4-FFF2-40B4-BE49-F238E27FC236}">
                <a16:creationId xmlns:a16="http://schemas.microsoft.com/office/drawing/2014/main" id="{1F679FB3-6016-4438-8BAD-33EF5E583B71}"/>
              </a:ext>
            </a:extLst>
          </p:cNvPr>
          <p:cNvSpPr/>
          <p:nvPr/>
        </p:nvSpPr>
        <p:spPr>
          <a:xfrm>
            <a:off x="3063380" y="1270865"/>
            <a:ext cx="719476" cy="1599743"/>
          </a:xfrm>
          <a:custGeom>
            <a:avLst/>
            <a:gdLst>
              <a:gd name="connsiteX0" fmla="*/ 682459 w 682459"/>
              <a:gd name="connsiteY0" fmla="*/ 217392 h 1635131"/>
              <a:gd name="connsiteX1" fmla="*/ 44896 w 682459"/>
              <a:gd name="connsiteY1" fmla="*/ 116724 h 1635131"/>
              <a:gd name="connsiteX2" fmla="*/ 103619 w 682459"/>
              <a:gd name="connsiteY2" fmla="*/ 1635131 h 1635131"/>
              <a:gd name="connsiteX0" fmla="*/ 1286155 w 1286155"/>
              <a:gd name="connsiteY0" fmla="*/ 201720 h 1644626"/>
              <a:gd name="connsiteX1" fmla="*/ 86530 w 1286155"/>
              <a:gd name="connsiteY1" fmla="*/ 126219 h 1644626"/>
              <a:gd name="connsiteX2" fmla="*/ 145253 w 1286155"/>
              <a:gd name="connsiteY2" fmla="*/ 1644626 h 1644626"/>
              <a:gd name="connsiteX0" fmla="*/ 773219 w 773220"/>
              <a:gd name="connsiteY0" fmla="*/ 299450 h 1599743"/>
              <a:gd name="connsiteX1" fmla="*/ 51156 w 773220"/>
              <a:gd name="connsiteY1" fmla="*/ 81336 h 1599743"/>
              <a:gd name="connsiteX2" fmla="*/ 109879 w 773220"/>
              <a:gd name="connsiteY2" fmla="*/ 1599743 h 1599743"/>
              <a:gd name="connsiteX0" fmla="*/ 871441 w 871441"/>
              <a:gd name="connsiteY0" fmla="*/ 299450 h 1599743"/>
              <a:gd name="connsiteX1" fmla="*/ 57930 w 871441"/>
              <a:gd name="connsiteY1" fmla="*/ 81336 h 1599743"/>
              <a:gd name="connsiteX2" fmla="*/ 116653 w 871441"/>
              <a:gd name="connsiteY2" fmla="*/ 1599743 h 159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1441" h="1599743">
                <a:moveTo>
                  <a:pt x="871441" y="299450"/>
                </a:moveTo>
                <a:cubicBezTo>
                  <a:pt x="600896" y="130971"/>
                  <a:pt x="183728" y="-135380"/>
                  <a:pt x="57930" y="81336"/>
                </a:cubicBezTo>
                <a:cubicBezTo>
                  <a:pt x="-67868" y="298052"/>
                  <a:pt x="39055" y="958684"/>
                  <a:pt x="116653" y="1599743"/>
                </a:cubicBezTo>
              </a:path>
            </a:pathLst>
          </a:cu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8" name="流程圖: 資料 7">
            <a:extLst>
              <a:ext uri="{FF2B5EF4-FFF2-40B4-BE49-F238E27FC236}">
                <a16:creationId xmlns:a16="http://schemas.microsoft.com/office/drawing/2014/main" id="{4EBFC102-BEB6-4895-B1F4-20C8CCDD7D13}"/>
              </a:ext>
            </a:extLst>
          </p:cNvPr>
          <p:cNvSpPr/>
          <p:nvPr/>
        </p:nvSpPr>
        <p:spPr>
          <a:xfrm rot="2619318">
            <a:off x="6427340" y="3251363"/>
            <a:ext cx="1573411" cy="1489597"/>
          </a:xfrm>
          <a:prstGeom prst="flowChartInputOutpu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" name="流程圖: 資料 6">
            <a:extLst>
              <a:ext uri="{FF2B5EF4-FFF2-40B4-BE49-F238E27FC236}">
                <a16:creationId xmlns:a16="http://schemas.microsoft.com/office/drawing/2014/main" id="{4718A6D5-F1BD-4260-BBAF-9A46038CE298}"/>
              </a:ext>
            </a:extLst>
          </p:cNvPr>
          <p:cNvSpPr/>
          <p:nvPr/>
        </p:nvSpPr>
        <p:spPr>
          <a:xfrm rot="2619318">
            <a:off x="4160002" y="3251363"/>
            <a:ext cx="1573411" cy="1489597"/>
          </a:xfrm>
          <a:prstGeom prst="flowChartInputOutpu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5" name="流程圖: 資料 4">
            <a:extLst>
              <a:ext uri="{FF2B5EF4-FFF2-40B4-BE49-F238E27FC236}">
                <a16:creationId xmlns:a16="http://schemas.microsoft.com/office/drawing/2014/main" id="{1FB31A90-6FF4-4805-887A-66CBF5F9A113}"/>
              </a:ext>
            </a:extLst>
          </p:cNvPr>
          <p:cNvSpPr/>
          <p:nvPr/>
        </p:nvSpPr>
        <p:spPr>
          <a:xfrm rot="2619318">
            <a:off x="5133125" y="4135262"/>
            <a:ext cx="1573411" cy="1489597"/>
          </a:xfrm>
          <a:prstGeom prst="flowChartInputOutpu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pic>
        <p:nvPicPr>
          <p:cNvPr id="1026" name="Picture 2" descr="https://images.pcone.com.tw/uploads/product_image/1459702/09b37b316aafc034ef346bcbf51385e6/cde1c1f2955b5c50fcb441a5eba34c64.jpg">
            <a:extLst>
              <a:ext uri="{FF2B5EF4-FFF2-40B4-BE49-F238E27FC236}">
                <a16:creationId xmlns:a16="http://schemas.microsoft.com/office/drawing/2014/main" id="{C3F47E8C-6CFD-4EF5-BCBA-D708BDE31D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33500" y1="68327" x2="34400" y2="68199"/>
                        <a14:backgroundMark x1="37100" y1="68966" x2="49000" y2="724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328" t="14923" r="30386" b="25427"/>
          <a:stretch/>
        </p:blipFill>
        <p:spPr bwMode="auto">
          <a:xfrm>
            <a:off x="3313651" y="69424"/>
            <a:ext cx="4420999" cy="4662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手繪多邊形: 圖案 13">
            <a:extLst>
              <a:ext uri="{FF2B5EF4-FFF2-40B4-BE49-F238E27FC236}">
                <a16:creationId xmlns:a16="http://schemas.microsoft.com/office/drawing/2014/main" id="{43813536-B950-4201-BA10-84423DB4B2B3}"/>
              </a:ext>
            </a:extLst>
          </p:cNvPr>
          <p:cNvSpPr/>
          <p:nvPr/>
        </p:nvSpPr>
        <p:spPr>
          <a:xfrm rot="4857783">
            <a:off x="2697477" y="2805455"/>
            <a:ext cx="760594" cy="954247"/>
          </a:xfrm>
          <a:custGeom>
            <a:avLst/>
            <a:gdLst>
              <a:gd name="connsiteX0" fmla="*/ 108598 w 760594"/>
              <a:gd name="connsiteY0" fmla="*/ 0 h 954247"/>
              <a:gd name="connsiteX1" fmla="*/ 651996 w 760594"/>
              <a:gd name="connsiteY1" fmla="*/ 0 h 954247"/>
              <a:gd name="connsiteX2" fmla="*/ 760594 w 760594"/>
              <a:gd name="connsiteY2" fmla="*/ 108598 h 954247"/>
              <a:gd name="connsiteX3" fmla="*/ 760594 w 760594"/>
              <a:gd name="connsiteY3" fmla="*/ 542978 h 954247"/>
              <a:gd name="connsiteX4" fmla="*/ 728786 w 760594"/>
              <a:gd name="connsiteY4" fmla="*/ 619768 h 954247"/>
              <a:gd name="connsiteX5" fmla="*/ 701987 w 760594"/>
              <a:gd name="connsiteY5" fmla="*/ 637837 h 954247"/>
              <a:gd name="connsiteX6" fmla="*/ 701987 w 760594"/>
              <a:gd name="connsiteY6" fmla="*/ 952865 h 954247"/>
              <a:gd name="connsiteX7" fmla="*/ 562024 w 760594"/>
              <a:gd name="connsiteY7" fmla="*/ 952865 h 954247"/>
              <a:gd name="connsiteX8" fmla="*/ 562024 w 760594"/>
              <a:gd name="connsiteY8" fmla="*/ 651576 h 954247"/>
              <a:gd name="connsiteX9" fmla="*/ 209725 w 760594"/>
              <a:gd name="connsiteY9" fmla="*/ 651576 h 954247"/>
              <a:gd name="connsiteX10" fmla="*/ 209725 w 760594"/>
              <a:gd name="connsiteY10" fmla="*/ 954247 h 954247"/>
              <a:gd name="connsiteX11" fmla="*/ 63149 w 760594"/>
              <a:gd name="connsiteY11" fmla="*/ 954247 h 954247"/>
              <a:gd name="connsiteX12" fmla="*/ 63149 w 760594"/>
              <a:gd name="connsiteY12" fmla="*/ 640899 h 954247"/>
              <a:gd name="connsiteX13" fmla="*/ 31808 w 760594"/>
              <a:gd name="connsiteY13" fmla="*/ 619768 h 954247"/>
              <a:gd name="connsiteX14" fmla="*/ 0 w 760594"/>
              <a:gd name="connsiteY14" fmla="*/ 542978 h 954247"/>
              <a:gd name="connsiteX15" fmla="*/ 0 w 760594"/>
              <a:gd name="connsiteY15" fmla="*/ 108598 h 954247"/>
              <a:gd name="connsiteX16" fmla="*/ 108598 w 760594"/>
              <a:gd name="connsiteY16" fmla="*/ 0 h 954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60594" h="954247">
                <a:moveTo>
                  <a:pt x="108598" y="0"/>
                </a:moveTo>
                <a:lnTo>
                  <a:pt x="651996" y="0"/>
                </a:lnTo>
                <a:cubicBezTo>
                  <a:pt x="711973" y="0"/>
                  <a:pt x="760594" y="48621"/>
                  <a:pt x="760594" y="108598"/>
                </a:cubicBezTo>
                <a:lnTo>
                  <a:pt x="760594" y="542978"/>
                </a:lnTo>
                <a:cubicBezTo>
                  <a:pt x="760594" y="572967"/>
                  <a:pt x="748439" y="600116"/>
                  <a:pt x="728786" y="619768"/>
                </a:cubicBezTo>
                <a:lnTo>
                  <a:pt x="701987" y="637837"/>
                </a:lnTo>
                <a:lnTo>
                  <a:pt x="701987" y="952865"/>
                </a:lnTo>
                <a:lnTo>
                  <a:pt x="562024" y="952865"/>
                </a:lnTo>
                <a:lnTo>
                  <a:pt x="562024" y="651576"/>
                </a:lnTo>
                <a:lnTo>
                  <a:pt x="209725" y="651576"/>
                </a:lnTo>
                <a:lnTo>
                  <a:pt x="209725" y="954247"/>
                </a:lnTo>
                <a:lnTo>
                  <a:pt x="63149" y="954247"/>
                </a:lnTo>
                <a:lnTo>
                  <a:pt x="63149" y="640899"/>
                </a:lnTo>
                <a:lnTo>
                  <a:pt x="31808" y="619768"/>
                </a:lnTo>
                <a:cubicBezTo>
                  <a:pt x="12155" y="600116"/>
                  <a:pt x="0" y="572967"/>
                  <a:pt x="0" y="542978"/>
                </a:cubicBezTo>
                <a:lnTo>
                  <a:pt x="0" y="108598"/>
                </a:lnTo>
                <a:cubicBezTo>
                  <a:pt x="0" y="48621"/>
                  <a:pt x="48621" y="0"/>
                  <a:pt x="108598" y="0"/>
                </a:cubicBezTo>
                <a:close/>
              </a:path>
            </a:pathLst>
          </a:cu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BF3B1E5-9314-4CFB-A5B6-4BFADDE59D3C}"/>
              </a:ext>
            </a:extLst>
          </p:cNvPr>
          <p:cNvSpPr/>
          <p:nvPr/>
        </p:nvSpPr>
        <p:spPr>
          <a:xfrm>
            <a:off x="1593908" y="142613"/>
            <a:ext cx="1172110" cy="639241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箭號: 向下 12">
            <a:extLst>
              <a:ext uri="{FF2B5EF4-FFF2-40B4-BE49-F238E27FC236}">
                <a16:creationId xmlns:a16="http://schemas.microsoft.com/office/drawing/2014/main" id="{69D61E66-9597-4349-8DE1-4A733CEB53CC}"/>
              </a:ext>
            </a:extLst>
          </p:cNvPr>
          <p:cNvSpPr/>
          <p:nvPr/>
        </p:nvSpPr>
        <p:spPr>
          <a:xfrm rot="5400000">
            <a:off x="8892330" y="1661020"/>
            <a:ext cx="1073791" cy="134223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0EDC5503-A45E-4B92-B41E-43F7DDB27160}"/>
              </a:ext>
            </a:extLst>
          </p:cNvPr>
          <p:cNvSpPr/>
          <p:nvPr/>
        </p:nvSpPr>
        <p:spPr>
          <a:xfrm>
            <a:off x="9442988" y="458226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</a:rPr>
              <a:t>不可</a:t>
            </a:r>
          </a:p>
        </p:txBody>
      </p:sp>
    </p:spTree>
    <p:extLst>
      <p:ext uri="{BB962C8B-B14F-4D97-AF65-F5344CB8AC3E}">
        <p14:creationId xmlns:p14="http://schemas.microsoft.com/office/powerpoint/2010/main" val="33610493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50">
        <p159:morph option="byObject"/>
      </p:transition>
    </mc:Choice>
    <mc:Fallback xmlns="">
      <p:transition spd="slow" advClick="0" advTm="5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手繪多邊形: 圖案 5">
            <a:extLst>
              <a:ext uri="{FF2B5EF4-FFF2-40B4-BE49-F238E27FC236}">
                <a16:creationId xmlns:a16="http://schemas.microsoft.com/office/drawing/2014/main" id="{1F679FB3-6016-4438-8BAD-33EF5E583B71}"/>
              </a:ext>
            </a:extLst>
          </p:cNvPr>
          <p:cNvSpPr/>
          <p:nvPr/>
        </p:nvSpPr>
        <p:spPr>
          <a:xfrm>
            <a:off x="3193855" y="1230447"/>
            <a:ext cx="719476" cy="1599743"/>
          </a:xfrm>
          <a:custGeom>
            <a:avLst/>
            <a:gdLst>
              <a:gd name="connsiteX0" fmla="*/ 682459 w 682459"/>
              <a:gd name="connsiteY0" fmla="*/ 217392 h 1635131"/>
              <a:gd name="connsiteX1" fmla="*/ 44896 w 682459"/>
              <a:gd name="connsiteY1" fmla="*/ 116724 h 1635131"/>
              <a:gd name="connsiteX2" fmla="*/ 103619 w 682459"/>
              <a:gd name="connsiteY2" fmla="*/ 1635131 h 1635131"/>
              <a:gd name="connsiteX0" fmla="*/ 1286155 w 1286155"/>
              <a:gd name="connsiteY0" fmla="*/ 201720 h 1644626"/>
              <a:gd name="connsiteX1" fmla="*/ 86530 w 1286155"/>
              <a:gd name="connsiteY1" fmla="*/ 126219 h 1644626"/>
              <a:gd name="connsiteX2" fmla="*/ 145253 w 1286155"/>
              <a:gd name="connsiteY2" fmla="*/ 1644626 h 1644626"/>
              <a:gd name="connsiteX0" fmla="*/ 773219 w 773220"/>
              <a:gd name="connsiteY0" fmla="*/ 299450 h 1599743"/>
              <a:gd name="connsiteX1" fmla="*/ 51156 w 773220"/>
              <a:gd name="connsiteY1" fmla="*/ 81336 h 1599743"/>
              <a:gd name="connsiteX2" fmla="*/ 109879 w 773220"/>
              <a:gd name="connsiteY2" fmla="*/ 1599743 h 1599743"/>
              <a:gd name="connsiteX0" fmla="*/ 871441 w 871441"/>
              <a:gd name="connsiteY0" fmla="*/ 299450 h 1599743"/>
              <a:gd name="connsiteX1" fmla="*/ 57930 w 871441"/>
              <a:gd name="connsiteY1" fmla="*/ 81336 h 1599743"/>
              <a:gd name="connsiteX2" fmla="*/ 116653 w 871441"/>
              <a:gd name="connsiteY2" fmla="*/ 1599743 h 159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1441" h="1599743">
                <a:moveTo>
                  <a:pt x="871441" y="299450"/>
                </a:moveTo>
                <a:cubicBezTo>
                  <a:pt x="600896" y="130971"/>
                  <a:pt x="183728" y="-135380"/>
                  <a:pt x="57930" y="81336"/>
                </a:cubicBezTo>
                <a:cubicBezTo>
                  <a:pt x="-67868" y="298052"/>
                  <a:pt x="39055" y="958684"/>
                  <a:pt x="116653" y="1599743"/>
                </a:cubicBezTo>
              </a:path>
            </a:pathLst>
          </a:cu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8" name="流程圖: 資料 7">
            <a:extLst>
              <a:ext uri="{FF2B5EF4-FFF2-40B4-BE49-F238E27FC236}">
                <a16:creationId xmlns:a16="http://schemas.microsoft.com/office/drawing/2014/main" id="{4EBFC102-BEB6-4895-B1F4-20C8CCDD7D13}"/>
              </a:ext>
            </a:extLst>
          </p:cNvPr>
          <p:cNvSpPr/>
          <p:nvPr/>
        </p:nvSpPr>
        <p:spPr>
          <a:xfrm rot="2619318">
            <a:off x="6427340" y="3251363"/>
            <a:ext cx="1573411" cy="1489597"/>
          </a:xfrm>
          <a:prstGeom prst="flowChartInputOutpu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" name="流程圖: 資料 6">
            <a:extLst>
              <a:ext uri="{FF2B5EF4-FFF2-40B4-BE49-F238E27FC236}">
                <a16:creationId xmlns:a16="http://schemas.microsoft.com/office/drawing/2014/main" id="{4718A6D5-F1BD-4260-BBAF-9A46038CE298}"/>
              </a:ext>
            </a:extLst>
          </p:cNvPr>
          <p:cNvSpPr/>
          <p:nvPr/>
        </p:nvSpPr>
        <p:spPr>
          <a:xfrm rot="2619318">
            <a:off x="4160002" y="3251363"/>
            <a:ext cx="1573411" cy="1489597"/>
          </a:xfrm>
          <a:prstGeom prst="flowChartInputOutpu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5" name="流程圖: 資料 4">
            <a:extLst>
              <a:ext uri="{FF2B5EF4-FFF2-40B4-BE49-F238E27FC236}">
                <a16:creationId xmlns:a16="http://schemas.microsoft.com/office/drawing/2014/main" id="{1FB31A90-6FF4-4805-887A-66CBF5F9A113}"/>
              </a:ext>
            </a:extLst>
          </p:cNvPr>
          <p:cNvSpPr/>
          <p:nvPr/>
        </p:nvSpPr>
        <p:spPr>
          <a:xfrm rot="2619318">
            <a:off x="5133125" y="4135262"/>
            <a:ext cx="1573411" cy="1489597"/>
          </a:xfrm>
          <a:prstGeom prst="flowChartInputOutpu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pic>
        <p:nvPicPr>
          <p:cNvPr id="1026" name="Picture 2" descr="https://images.pcone.com.tw/uploads/product_image/1459702/09b37b316aafc034ef346bcbf51385e6/cde1c1f2955b5c50fcb441a5eba34c64.jpg">
            <a:extLst>
              <a:ext uri="{FF2B5EF4-FFF2-40B4-BE49-F238E27FC236}">
                <a16:creationId xmlns:a16="http://schemas.microsoft.com/office/drawing/2014/main" id="{C3F47E8C-6CFD-4EF5-BCBA-D708BDE31D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33500" y1="68327" x2="34400" y2="68199"/>
                        <a14:backgroundMark x1="37100" y1="68966" x2="49000" y2="724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328" t="14923" r="30386" b="25427"/>
          <a:stretch/>
        </p:blipFill>
        <p:spPr bwMode="auto">
          <a:xfrm>
            <a:off x="3313651" y="69424"/>
            <a:ext cx="4420999" cy="4662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手繪多邊形: 圖案 13">
            <a:extLst>
              <a:ext uri="{FF2B5EF4-FFF2-40B4-BE49-F238E27FC236}">
                <a16:creationId xmlns:a16="http://schemas.microsoft.com/office/drawing/2014/main" id="{43813536-B950-4201-BA10-84423DB4B2B3}"/>
              </a:ext>
            </a:extLst>
          </p:cNvPr>
          <p:cNvSpPr/>
          <p:nvPr/>
        </p:nvSpPr>
        <p:spPr>
          <a:xfrm rot="4857783">
            <a:off x="2851472" y="2685814"/>
            <a:ext cx="760594" cy="954247"/>
          </a:xfrm>
          <a:custGeom>
            <a:avLst/>
            <a:gdLst>
              <a:gd name="connsiteX0" fmla="*/ 108598 w 760594"/>
              <a:gd name="connsiteY0" fmla="*/ 0 h 954247"/>
              <a:gd name="connsiteX1" fmla="*/ 651996 w 760594"/>
              <a:gd name="connsiteY1" fmla="*/ 0 h 954247"/>
              <a:gd name="connsiteX2" fmla="*/ 760594 w 760594"/>
              <a:gd name="connsiteY2" fmla="*/ 108598 h 954247"/>
              <a:gd name="connsiteX3" fmla="*/ 760594 w 760594"/>
              <a:gd name="connsiteY3" fmla="*/ 542978 h 954247"/>
              <a:gd name="connsiteX4" fmla="*/ 728786 w 760594"/>
              <a:gd name="connsiteY4" fmla="*/ 619768 h 954247"/>
              <a:gd name="connsiteX5" fmla="*/ 701987 w 760594"/>
              <a:gd name="connsiteY5" fmla="*/ 637837 h 954247"/>
              <a:gd name="connsiteX6" fmla="*/ 701987 w 760594"/>
              <a:gd name="connsiteY6" fmla="*/ 952865 h 954247"/>
              <a:gd name="connsiteX7" fmla="*/ 562024 w 760594"/>
              <a:gd name="connsiteY7" fmla="*/ 952865 h 954247"/>
              <a:gd name="connsiteX8" fmla="*/ 562024 w 760594"/>
              <a:gd name="connsiteY8" fmla="*/ 651576 h 954247"/>
              <a:gd name="connsiteX9" fmla="*/ 209725 w 760594"/>
              <a:gd name="connsiteY9" fmla="*/ 651576 h 954247"/>
              <a:gd name="connsiteX10" fmla="*/ 209725 w 760594"/>
              <a:gd name="connsiteY10" fmla="*/ 954247 h 954247"/>
              <a:gd name="connsiteX11" fmla="*/ 63149 w 760594"/>
              <a:gd name="connsiteY11" fmla="*/ 954247 h 954247"/>
              <a:gd name="connsiteX12" fmla="*/ 63149 w 760594"/>
              <a:gd name="connsiteY12" fmla="*/ 640899 h 954247"/>
              <a:gd name="connsiteX13" fmla="*/ 31808 w 760594"/>
              <a:gd name="connsiteY13" fmla="*/ 619768 h 954247"/>
              <a:gd name="connsiteX14" fmla="*/ 0 w 760594"/>
              <a:gd name="connsiteY14" fmla="*/ 542978 h 954247"/>
              <a:gd name="connsiteX15" fmla="*/ 0 w 760594"/>
              <a:gd name="connsiteY15" fmla="*/ 108598 h 954247"/>
              <a:gd name="connsiteX16" fmla="*/ 108598 w 760594"/>
              <a:gd name="connsiteY16" fmla="*/ 0 h 954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60594" h="954247">
                <a:moveTo>
                  <a:pt x="108598" y="0"/>
                </a:moveTo>
                <a:lnTo>
                  <a:pt x="651996" y="0"/>
                </a:lnTo>
                <a:cubicBezTo>
                  <a:pt x="711973" y="0"/>
                  <a:pt x="760594" y="48621"/>
                  <a:pt x="760594" y="108598"/>
                </a:cubicBezTo>
                <a:lnTo>
                  <a:pt x="760594" y="542978"/>
                </a:lnTo>
                <a:cubicBezTo>
                  <a:pt x="760594" y="572967"/>
                  <a:pt x="748439" y="600116"/>
                  <a:pt x="728786" y="619768"/>
                </a:cubicBezTo>
                <a:lnTo>
                  <a:pt x="701987" y="637837"/>
                </a:lnTo>
                <a:lnTo>
                  <a:pt x="701987" y="952865"/>
                </a:lnTo>
                <a:lnTo>
                  <a:pt x="562024" y="952865"/>
                </a:lnTo>
                <a:lnTo>
                  <a:pt x="562024" y="651576"/>
                </a:lnTo>
                <a:lnTo>
                  <a:pt x="209725" y="651576"/>
                </a:lnTo>
                <a:lnTo>
                  <a:pt x="209725" y="954247"/>
                </a:lnTo>
                <a:lnTo>
                  <a:pt x="63149" y="954247"/>
                </a:lnTo>
                <a:lnTo>
                  <a:pt x="63149" y="640899"/>
                </a:lnTo>
                <a:lnTo>
                  <a:pt x="31808" y="619768"/>
                </a:lnTo>
                <a:cubicBezTo>
                  <a:pt x="12155" y="600116"/>
                  <a:pt x="0" y="572967"/>
                  <a:pt x="0" y="542978"/>
                </a:cubicBezTo>
                <a:lnTo>
                  <a:pt x="0" y="108598"/>
                </a:lnTo>
                <a:cubicBezTo>
                  <a:pt x="0" y="48621"/>
                  <a:pt x="48621" y="0"/>
                  <a:pt x="108598" y="0"/>
                </a:cubicBezTo>
                <a:close/>
              </a:path>
            </a:pathLst>
          </a:custGeom>
          <a:solidFill>
            <a:srgbClr val="FF00FF"/>
          </a:solidFill>
          <a:ln w="5715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BF3B1E5-9314-4CFB-A5B6-4BFADDE59D3C}"/>
              </a:ext>
            </a:extLst>
          </p:cNvPr>
          <p:cNvSpPr/>
          <p:nvPr/>
        </p:nvSpPr>
        <p:spPr>
          <a:xfrm>
            <a:off x="1593908" y="142613"/>
            <a:ext cx="1172110" cy="639241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箭號: 向下 12">
            <a:extLst>
              <a:ext uri="{FF2B5EF4-FFF2-40B4-BE49-F238E27FC236}">
                <a16:creationId xmlns:a16="http://schemas.microsoft.com/office/drawing/2014/main" id="{69D61E66-9597-4349-8DE1-4A733CEB53CC}"/>
              </a:ext>
            </a:extLst>
          </p:cNvPr>
          <p:cNvSpPr/>
          <p:nvPr/>
        </p:nvSpPr>
        <p:spPr>
          <a:xfrm rot="5400000">
            <a:off x="8296711" y="1662593"/>
            <a:ext cx="1073791" cy="134223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AFE281C3-F3E7-4A89-92AC-1B22A2EA9AC6}"/>
              </a:ext>
            </a:extLst>
          </p:cNvPr>
          <p:cNvSpPr/>
          <p:nvPr/>
        </p:nvSpPr>
        <p:spPr>
          <a:xfrm>
            <a:off x="8404243" y="458226"/>
            <a:ext cx="3647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</a:rPr>
              <a:t>不可推電腦</a:t>
            </a:r>
          </a:p>
        </p:txBody>
      </p:sp>
    </p:spTree>
    <p:extLst>
      <p:ext uri="{BB962C8B-B14F-4D97-AF65-F5344CB8AC3E}">
        <p14:creationId xmlns:p14="http://schemas.microsoft.com/office/powerpoint/2010/main" val="3280556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50">
        <p159:morph option="byChar"/>
      </p:transition>
    </mc:Choice>
    <mc:Fallback xmlns="">
      <p:transition spd="slow" advClick="0" advTm="5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69041A5C-732B-4768-8F36-059D7CE2F594}"/>
              </a:ext>
            </a:extLst>
          </p:cNvPr>
          <p:cNvSpPr/>
          <p:nvPr/>
        </p:nvSpPr>
        <p:spPr>
          <a:xfrm>
            <a:off x="-219456" y="1"/>
            <a:ext cx="12637008" cy="653502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904692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">
        <p159:morph option="byObject"/>
      </p:transition>
    </mc:Choice>
    <mc:Fallback xmlns="">
      <p:transition spd="slow" advClick="0" advTm="10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4</Words>
  <Application>Microsoft Office PowerPoint</Application>
  <PresentationFormat>寬螢幕</PresentationFormat>
  <Paragraphs>2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VC66</dc:creator>
  <cp:lastModifiedBy>VC66</cp:lastModifiedBy>
  <cp:revision>7</cp:revision>
  <dcterms:created xsi:type="dcterms:W3CDTF">2022-03-15T06:07:13Z</dcterms:created>
  <dcterms:modified xsi:type="dcterms:W3CDTF">2022-03-22T07:13:23Z</dcterms:modified>
</cp:coreProperties>
</file>