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8502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8342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9501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99305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029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2663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8454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3627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4348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24910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067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CBEC9-E63A-4904-831D-A30B842E094C}" type="datetimeFigureOut">
              <a:rPr lang="zh-TW" altLang="en-US" smtClean="0"/>
              <a:t>2022/2/8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47158-F889-43E8-A5F7-6AECE83AA1C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99188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gif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群組 5">
            <a:extLst>
              <a:ext uri="{FF2B5EF4-FFF2-40B4-BE49-F238E27FC236}">
                <a16:creationId xmlns:a16="http://schemas.microsoft.com/office/drawing/2014/main" id="{E52D733B-371A-48ED-A78D-5E4BB0E39F04}"/>
              </a:ext>
            </a:extLst>
          </p:cNvPr>
          <p:cNvGrpSpPr/>
          <p:nvPr/>
        </p:nvGrpSpPr>
        <p:grpSpPr>
          <a:xfrm>
            <a:off x="3978470" y="2592849"/>
            <a:ext cx="6382641" cy="3886742"/>
            <a:chOff x="4095916" y="2550017"/>
            <a:chExt cx="6382641" cy="3886742"/>
          </a:xfrm>
        </p:grpSpPr>
        <p:pic>
          <p:nvPicPr>
            <p:cNvPr id="4" name="圖片 3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095916" y="2550017"/>
              <a:ext cx="6382641" cy="3886742"/>
            </a:xfrm>
            <a:prstGeom prst="rect">
              <a:avLst/>
            </a:prstGeom>
          </p:spPr>
        </p:pic>
        <p:sp>
          <p:nvSpPr>
            <p:cNvPr id="5" name="矩形 4"/>
            <p:cNvSpPr/>
            <p:nvPr/>
          </p:nvSpPr>
          <p:spPr>
            <a:xfrm>
              <a:off x="7757335" y="3636392"/>
              <a:ext cx="2356834" cy="231820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2" name="語音泡泡: 圓角矩形 1">
            <a:extLst>
              <a:ext uri="{FF2B5EF4-FFF2-40B4-BE49-F238E27FC236}">
                <a16:creationId xmlns:a16="http://schemas.microsoft.com/office/drawing/2014/main" id="{13291219-2B39-4CA7-B438-DDF15094CE86}"/>
              </a:ext>
            </a:extLst>
          </p:cNvPr>
          <p:cNvSpPr/>
          <p:nvPr/>
        </p:nvSpPr>
        <p:spPr>
          <a:xfrm>
            <a:off x="10293292" y="3237915"/>
            <a:ext cx="1266737" cy="796954"/>
          </a:xfrm>
          <a:prstGeom prst="wedgeRoundRectCallout">
            <a:avLst>
              <a:gd name="adj1" fmla="val -62555"/>
              <a:gd name="adj2" fmla="val 11974"/>
              <a:gd name="adj3" fmla="val 16667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驅動程式</a:t>
            </a: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1EDF8762-282D-44B4-B830-6389FE8AC4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18" y="135512"/>
            <a:ext cx="5746652" cy="241450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id="{D4C9C8BF-57BF-4ED7-B533-19BC005267ED}"/>
              </a:ext>
            </a:extLst>
          </p:cNvPr>
          <p:cNvSpPr/>
          <p:nvPr/>
        </p:nvSpPr>
        <p:spPr>
          <a:xfrm>
            <a:off x="2180055" y="2018714"/>
            <a:ext cx="1636936" cy="4224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id="{5ED30558-205F-448E-96A6-694A01113D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28716" y="557783"/>
            <a:ext cx="6031313" cy="188341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0ECF9B78-3E38-47D7-8031-72292A9592FE}"/>
              </a:ext>
            </a:extLst>
          </p:cNvPr>
          <p:cNvSpPr/>
          <p:nvPr/>
        </p:nvSpPr>
        <p:spPr>
          <a:xfrm>
            <a:off x="9597006" y="2036143"/>
            <a:ext cx="889233" cy="42248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箭號: 向右 9">
            <a:extLst>
              <a:ext uri="{FF2B5EF4-FFF2-40B4-BE49-F238E27FC236}">
                <a16:creationId xmlns:a16="http://schemas.microsoft.com/office/drawing/2014/main" id="{0778DC6C-4980-456F-8F69-7932CF4268D2}"/>
              </a:ext>
            </a:extLst>
          </p:cNvPr>
          <p:cNvSpPr/>
          <p:nvPr/>
        </p:nvSpPr>
        <p:spPr>
          <a:xfrm>
            <a:off x="3900881" y="2080470"/>
            <a:ext cx="5561901" cy="360725"/>
          </a:xfrm>
          <a:prstGeom prst="rightArrow">
            <a:avLst/>
          </a:prstGeom>
          <a:ln w="381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7872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9053" y="1837607"/>
            <a:ext cx="6630325" cy="3400900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83A8DF46-13CF-41FF-8D1A-72DF3F5CCC0B}"/>
              </a:ext>
            </a:extLst>
          </p:cNvPr>
          <p:cNvSpPr/>
          <p:nvPr/>
        </p:nvSpPr>
        <p:spPr>
          <a:xfrm>
            <a:off x="5955101" y="1854385"/>
            <a:ext cx="2115108" cy="29319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6642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9916" y="709233"/>
            <a:ext cx="6392167" cy="5439534"/>
          </a:xfrm>
          <a:prstGeom prst="rect">
            <a:avLst/>
          </a:prstGeo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22C1399B-71E4-446A-A4AE-E19B3EB3EBC7}"/>
              </a:ext>
            </a:extLst>
          </p:cNvPr>
          <p:cNvSpPr/>
          <p:nvPr/>
        </p:nvSpPr>
        <p:spPr>
          <a:xfrm>
            <a:off x="3773963" y="998708"/>
            <a:ext cx="563145" cy="29319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61ECCFF8-971E-49B1-BC5B-708EEF4DB6EF}"/>
              </a:ext>
            </a:extLst>
          </p:cNvPr>
          <p:cNvSpPr/>
          <p:nvPr/>
        </p:nvSpPr>
        <p:spPr>
          <a:xfrm>
            <a:off x="3079075" y="3135802"/>
            <a:ext cx="694888" cy="29319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0762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群組 6">
            <a:extLst>
              <a:ext uri="{FF2B5EF4-FFF2-40B4-BE49-F238E27FC236}">
                <a16:creationId xmlns:a16="http://schemas.microsoft.com/office/drawing/2014/main" id="{1F41ADED-D6A3-4B5B-885F-3827A0D2FDD8}"/>
              </a:ext>
            </a:extLst>
          </p:cNvPr>
          <p:cNvGrpSpPr/>
          <p:nvPr/>
        </p:nvGrpSpPr>
        <p:grpSpPr>
          <a:xfrm>
            <a:off x="4070555" y="2430523"/>
            <a:ext cx="2238687" cy="3305636"/>
            <a:chOff x="2024676" y="1629583"/>
            <a:chExt cx="2238687" cy="3305636"/>
          </a:xfrm>
        </p:grpSpPr>
        <p:pic>
          <p:nvPicPr>
            <p:cNvPr id="3" name="圖片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024676" y="1629583"/>
              <a:ext cx="2238687" cy="3305636"/>
            </a:xfrm>
            <a:prstGeom prst="rect">
              <a:avLst/>
            </a:prstGeom>
          </p:spPr>
        </p:pic>
        <p:sp>
          <p:nvSpPr>
            <p:cNvPr id="4" name="矩形 3">
              <a:extLst>
                <a:ext uri="{FF2B5EF4-FFF2-40B4-BE49-F238E27FC236}">
                  <a16:creationId xmlns:a16="http://schemas.microsoft.com/office/drawing/2014/main" id="{8029A3E0-0B01-4B13-A043-CF4D210DC1A2}"/>
                </a:ext>
              </a:extLst>
            </p:cNvPr>
            <p:cNvSpPr/>
            <p:nvPr/>
          </p:nvSpPr>
          <p:spPr>
            <a:xfrm>
              <a:off x="2196833" y="3206900"/>
              <a:ext cx="798037" cy="293198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6" name="群組 5">
            <a:extLst>
              <a:ext uri="{FF2B5EF4-FFF2-40B4-BE49-F238E27FC236}">
                <a16:creationId xmlns:a16="http://schemas.microsoft.com/office/drawing/2014/main" id="{0EF207C3-ADFB-4742-BE8A-468F00778767}"/>
              </a:ext>
            </a:extLst>
          </p:cNvPr>
          <p:cNvGrpSpPr/>
          <p:nvPr/>
        </p:nvGrpSpPr>
        <p:grpSpPr>
          <a:xfrm>
            <a:off x="6669890" y="3426903"/>
            <a:ext cx="3162741" cy="2029108"/>
            <a:chOff x="5763879" y="2143989"/>
            <a:chExt cx="3162741" cy="2029108"/>
          </a:xfrm>
        </p:grpSpPr>
        <p:pic>
          <p:nvPicPr>
            <p:cNvPr id="2" name="圖片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763879" y="2143989"/>
              <a:ext cx="3162741" cy="2029108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5" name="矩形 4">
              <a:extLst>
                <a:ext uri="{FF2B5EF4-FFF2-40B4-BE49-F238E27FC236}">
                  <a16:creationId xmlns:a16="http://schemas.microsoft.com/office/drawing/2014/main" id="{D77FF044-319F-4FF2-80FE-8FAB26AF39C3}"/>
                </a:ext>
              </a:extLst>
            </p:cNvPr>
            <p:cNvSpPr/>
            <p:nvPr/>
          </p:nvSpPr>
          <p:spPr>
            <a:xfrm>
              <a:off x="6946230" y="3429000"/>
              <a:ext cx="1853821" cy="681606"/>
            </a:xfrm>
            <a:prstGeom prst="rect">
              <a:avLst/>
            </a:prstGeom>
            <a:noFill/>
            <a:ln w="57150">
              <a:solidFill>
                <a:srgbClr val="FF0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pic>
        <p:nvPicPr>
          <p:cNvPr id="8" name="圖片 7">
            <a:extLst>
              <a:ext uri="{FF2B5EF4-FFF2-40B4-BE49-F238E27FC236}">
                <a16:creationId xmlns:a16="http://schemas.microsoft.com/office/drawing/2014/main" id="{B5FE5DB7-5090-4F55-A651-3FD2421941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1183" y="3827236"/>
            <a:ext cx="1143000" cy="16287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96646AEA-D96B-4ED1-998E-6D283B28BE1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7555" y="3365357"/>
            <a:ext cx="910990" cy="1435968"/>
          </a:xfrm>
          <a:prstGeom prst="rect">
            <a:avLst/>
          </a:prstGeom>
        </p:spPr>
      </p:pic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32DA01C1-9EB0-4713-99F9-6DA6817D53AE}"/>
              </a:ext>
            </a:extLst>
          </p:cNvPr>
          <p:cNvSpPr/>
          <p:nvPr/>
        </p:nvSpPr>
        <p:spPr>
          <a:xfrm>
            <a:off x="2070958" y="1699900"/>
            <a:ext cx="1317072" cy="956345"/>
          </a:xfrm>
          <a:prstGeom prst="roundRect">
            <a:avLst/>
          </a:prstGeom>
          <a:ln w="3810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/>
              <a:t>如何掃描</a:t>
            </a:r>
          </a:p>
        </p:txBody>
      </p:sp>
    </p:spTree>
    <p:extLst>
      <p:ext uri="{BB962C8B-B14F-4D97-AF65-F5344CB8AC3E}">
        <p14:creationId xmlns:p14="http://schemas.microsoft.com/office/powerpoint/2010/main" val="4054297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70" y="37626"/>
            <a:ext cx="12069859" cy="6782747"/>
          </a:xfrm>
          <a:prstGeom prst="rect">
            <a:avLst/>
          </a:prstGeo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A2D136F9-CD20-4C03-A0D4-1C60393C302A}"/>
              </a:ext>
            </a:extLst>
          </p:cNvPr>
          <p:cNvSpPr/>
          <p:nvPr/>
        </p:nvSpPr>
        <p:spPr>
          <a:xfrm>
            <a:off x="9586499" y="2466099"/>
            <a:ext cx="1159798" cy="293198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7318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686" y="1460765"/>
            <a:ext cx="4744112" cy="246731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" name="圖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7868" y="3958133"/>
            <a:ext cx="5020376" cy="1543265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0E203181-3D88-4052-B788-0C598111E83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0493" y="970708"/>
            <a:ext cx="3000375" cy="180022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000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箭號: 彎曲 4">
            <a:extLst>
              <a:ext uri="{FF2B5EF4-FFF2-40B4-BE49-F238E27FC236}">
                <a16:creationId xmlns:a16="http://schemas.microsoft.com/office/drawing/2014/main" id="{F1A12488-9216-4F51-9210-2942406DD9A9}"/>
              </a:ext>
            </a:extLst>
          </p:cNvPr>
          <p:cNvSpPr/>
          <p:nvPr/>
        </p:nvSpPr>
        <p:spPr>
          <a:xfrm rot="5400000">
            <a:off x="5857169" y="2471291"/>
            <a:ext cx="1228859" cy="1402486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56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Office PowerPoint</Application>
  <PresentationFormat>寬螢幕</PresentationFormat>
  <Paragraphs>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1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ws</cp:lastModifiedBy>
  <cp:revision>9</cp:revision>
  <dcterms:created xsi:type="dcterms:W3CDTF">2022-02-08T04:22:31Z</dcterms:created>
  <dcterms:modified xsi:type="dcterms:W3CDTF">2022-02-08T07:16:41Z</dcterms:modified>
</cp:coreProperties>
</file>