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925-2005-4B0E-B3D2-23B35BA02AE3}" type="datetimeFigureOut">
              <a:rPr lang="zh-TW" altLang="en-US" smtClean="0"/>
              <a:t>2022/1/27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459C-D07B-4580-A882-905E1FEF1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21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925-2005-4B0E-B3D2-23B35BA02AE3}" type="datetimeFigureOut">
              <a:rPr lang="zh-TW" altLang="en-US" smtClean="0"/>
              <a:t>2022/1/27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459C-D07B-4580-A882-905E1FEF1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089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925-2005-4B0E-B3D2-23B35BA02AE3}" type="datetimeFigureOut">
              <a:rPr lang="zh-TW" altLang="en-US" smtClean="0"/>
              <a:t>2022/1/27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459C-D07B-4580-A882-905E1FEF1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92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925-2005-4B0E-B3D2-23B35BA02AE3}" type="datetimeFigureOut">
              <a:rPr lang="zh-TW" altLang="en-US" smtClean="0"/>
              <a:t>2022/1/27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459C-D07B-4580-A882-905E1FEF1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81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925-2005-4B0E-B3D2-23B35BA02AE3}" type="datetimeFigureOut">
              <a:rPr lang="zh-TW" altLang="en-US" smtClean="0"/>
              <a:t>2022/1/27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459C-D07B-4580-A882-905E1FEF1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54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925-2005-4B0E-B3D2-23B35BA02AE3}" type="datetimeFigureOut">
              <a:rPr lang="zh-TW" altLang="en-US" smtClean="0"/>
              <a:t>2022/1/27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459C-D07B-4580-A882-905E1FEF1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91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925-2005-4B0E-B3D2-23B35BA02AE3}" type="datetimeFigureOut">
              <a:rPr lang="zh-TW" altLang="en-US" smtClean="0"/>
              <a:t>2022/1/27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459C-D07B-4580-A882-905E1FEF1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33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925-2005-4B0E-B3D2-23B35BA02AE3}" type="datetimeFigureOut">
              <a:rPr lang="zh-TW" altLang="en-US" smtClean="0"/>
              <a:t>2022/1/27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459C-D07B-4580-A882-905E1FEF1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66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925-2005-4B0E-B3D2-23B35BA02AE3}" type="datetimeFigureOut">
              <a:rPr lang="zh-TW" altLang="en-US" smtClean="0"/>
              <a:t>2022/1/27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459C-D07B-4580-A882-905E1FEF1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21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925-2005-4B0E-B3D2-23B35BA02AE3}" type="datetimeFigureOut">
              <a:rPr lang="zh-TW" altLang="en-US" smtClean="0"/>
              <a:t>2022/1/27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459C-D07B-4580-A882-905E1FEF1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37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F925-2005-4B0E-B3D2-23B35BA02AE3}" type="datetimeFigureOut">
              <a:rPr lang="zh-TW" altLang="en-US" smtClean="0"/>
              <a:t>2022/1/27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459C-D07B-4580-A882-905E1FEF1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16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6F925-2005-4B0E-B3D2-23B35BA02AE3}" type="datetimeFigureOut">
              <a:rPr lang="zh-TW" altLang="en-US" smtClean="0"/>
              <a:t>2022/1/27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A459C-D07B-4580-A882-905E1FEF13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05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129" y="1202949"/>
            <a:ext cx="2734057" cy="110505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826" y="220785"/>
            <a:ext cx="5471962" cy="66372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2981" y="595718"/>
            <a:ext cx="1819529" cy="905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5"/>
          <a:srcRect t="73044"/>
          <a:stretch/>
        </p:blipFill>
        <p:spPr>
          <a:xfrm>
            <a:off x="5902507" y="1629484"/>
            <a:ext cx="1810003" cy="652244"/>
          </a:xfrm>
          <a:prstGeom prst="rect">
            <a:avLst/>
          </a:prstGeom>
          <a:ln w="3810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6"/>
          <a:srcRect t="75628"/>
          <a:stretch/>
        </p:blipFill>
        <p:spPr>
          <a:xfrm>
            <a:off x="5959665" y="2410493"/>
            <a:ext cx="1752845" cy="20199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69E21A9A-047C-4899-B8D9-587269181C2E}"/>
              </a:ext>
            </a:extLst>
          </p:cNvPr>
          <p:cNvSpPr/>
          <p:nvPr/>
        </p:nvSpPr>
        <p:spPr>
          <a:xfrm>
            <a:off x="2676088" y="1971136"/>
            <a:ext cx="855677" cy="327447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9724EE6-531D-444B-8041-8EBC0A59E0F2}"/>
              </a:ext>
            </a:extLst>
          </p:cNvPr>
          <p:cNvSpPr/>
          <p:nvPr/>
        </p:nvSpPr>
        <p:spPr>
          <a:xfrm>
            <a:off x="5113944" y="1409273"/>
            <a:ext cx="364067" cy="243358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8520AB5-1005-4AA9-9007-4487140E4BC5}"/>
              </a:ext>
            </a:extLst>
          </p:cNvPr>
          <p:cNvSpPr/>
          <p:nvPr/>
        </p:nvSpPr>
        <p:spPr>
          <a:xfrm>
            <a:off x="5113944" y="1727779"/>
            <a:ext cx="615737" cy="243358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FBE2550-9E65-4263-97F6-0C12209EDDD5}"/>
              </a:ext>
            </a:extLst>
          </p:cNvPr>
          <p:cNvSpPr/>
          <p:nvPr/>
        </p:nvSpPr>
        <p:spPr>
          <a:xfrm>
            <a:off x="5113944" y="2073649"/>
            <a:ext cx="615737" cy="243358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F6ADB1C-4F46-42C4-93DD-2AD9CC0ADBE1}"/>
              </a:ext>
            </a:extLst>
          </p:cNvPr>
          <p:cNvSpPr/>
          <p:nvPr/>
        </p:nvSpPr>
        <p:spPr>
          <a:xfrm>
            <a:off x="2248250" y="1971136"/>
            <a:ext cx="368223" cy="34653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79CDBA22-36E3-4752-BF40-66E833CD2695}"/>
              </a:ext>
            </a:extLst>
          </p:cNvPr>
          <p:cNvSpPr/>
          <p:nvPr/>
        </p:nvSpPr>
        <p:spPr>
          <a:xfrm>
            <a:off x="4789568" y="1409273"/>
            <a:ext cx="235981" cy="28379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A9B052E1-27D2-4B16-A6B6-8037CE89A763}"/>
              </a:ext>
            </a:extLst>
          </p:cNvPr>
          <p:cNvSpPr/>
          <p:nvPr/>
        </p:nvSpPr>
        <p:spPr>
          <a:xfrm>
            <a:off x="4789568" y="1773603"/>
            <a:ext cx="226959" cy="24335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60524D15-E1EE-4FEF-A655-40B0AED0C9EE}"/>
              </a:ext>
            </a:extLst>
          </p:cNvPr>
          <p:cNvSpPr/>
          <p:nvPr/>
        </p:nvSpPr>
        <p:spPr>
          <a:xfrm>
            <a:off x="4789568" y="2107934"/>
            <a:ext cx="237777" cy="24335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5381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寬螢幕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ws</dc:creator>
  <cp:lastModifiedBy>ws</cp:lastModifiedBy>
  <cp:revision>3</cp:revision>
  <dcterms:created xsi:type="dcterms:W3CDTF">2022-01-27T02:45:24Z</dcterms:created>
  <dcterms:modified xsi:type="dcterms:W3CDTF">2022-01-27T03:29:01Z</dcterms:modified>
</cp:coreProperties>
</file>