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6F925-2005-4B0E-B3D2-23B35BA02AE3}" type="datetimeFigureOut">
              <a:rPr lang="zh-TW" altLang="en-US" smtClean="0"/>
              <a:t>2022/1/27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A459C-D07B-4580-A882-905E1FEF13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88215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6F925-2005-4B0E-B3D2-23B35BA02AE3}" type="datetimeFigureOut">
              <a:rPr lang="zh-TW" altLang="en-US" smtClean="0"/>
              <a:t>2022/1/27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A459C-D07B-4580-A882-905E1FEF13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60899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6F925-2005-4B0E-B3D2-23B35BA02AE3}" type="datetimeFigureOut">
              <a:rPr lang="zh-TW" altLang="en-US" smtClean="0"/>
              <a:t>2022/1/27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A459C-D07B-4580-A882-905E1FEF13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26921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6F925-2005-4B0E-B3D2-23B35BA02AE3}" type="datetimeFigureOut">
              <a:rPr lang="zh-TW" altLang="en-US" smtClean="0"/>
              <a:t>2022/1/27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A459C-D07B-4580-A882-905E1FEF13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38814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6F925-2005-4B0E-B3D2-23B35BA02AE3}" type="datetimeFigureOut">
              <a:rPr lang="zh-TW" altLang="en-US" smtClean="0"/>
              <a:t>2022/1/27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A459C-D07B-4580-A882-905E1FEF13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46543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6F925-2005-4B0E-B3D2-23B35BA02AE3}" type="datetimeFigureOut">
              <a:rPr lang="zh-TW" altLang="en-US" smtClean="0"/>
              <a:t>2022/1/27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A459C-D07B-4580-A882-905E1FEF13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32910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6F925-2005-4B0E-B3D2-23B35BA02AE3}" type="datetimeFigureOut">
              <a:rPr lang="zh-TW" altLang="en-US" smtClean="0"/>
              <a:t>2022/1/27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A459C-D07B-4580-A882-905E1FEF13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55337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6F925-2005-4B0E-B3D2-23B35BA02AE3}" type="datetimeFigureOut">
              <a:rPr lang="zh-TW" altLang="en-US" smtClean="0"/>
              <a:t>2022/1/27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A459C-D07B-4580-A882-905E1FEF13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86667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6F925-2005-4B0E-B3D2-23B35BA02AE3}" type="datetimeFigureOut">
              <a:rPr lang="zh-TW" altLang="en-US" smtClean="0"/>
              <a:t>2022/1/27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A459C-D07B-4580-A882-905E1FEF13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86212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6F925-2005-4B0E-B3D2-23B35BA02AE3}" type="datetimeFigureOut">
              <a:rPr lang="zh-TW" altLang="en-US" smtClean="0"/>
              <a:t>2022/1/27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A459C-D07B-4580-A882-905E1FEF13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97371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6F925-2005-4B0E-B3D2-23B35BA02AE3}" type="datetimeFigureOut">
              <a:rPr lang="zh-TW" altLang="en-US" smtClean="0"/>
              <a:t>2022/1/27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A459C-D07B-4580-A882-905E1FEF13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02166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76F925-2005-4B0E-B3D2-23B35BA02AE3}" type="datetimeFigureOut">
              <a:rPr lang="zh-TW" altLang="en-US" smtClean="0"/>
              <a:t>2022/1/27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2A459C-D07B-4580-A882-905E1FEF13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77054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7129" y="1202949"/>
            <a:ext cx="2734057" cy="1105054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42826" y="220785"/>
            <a:ext cx="5471962" cy="663721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92981" y="595718"/>
            <a:ext cx="1819529" cy="90500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6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" name="圖片 6"/>
          <p:cNvPicPr>
            <a:picLocks noChangeAspect="1"/>
          </p:cNvPicPr>
          <p:nvPr/>
        </p:nvPicPr>
        <p:blipFill rotWithShape="1">
          <a:blip r:embed="rId5"/>
          <a:srcRect t="73044"/>
          <a:stretch/>
        </p:blipFill>
        <p:spPr>
          <a:xfrm>
            <a:off x="5902507" y="1629484"/>
            <a:ext cx="1810003" cy="652244"/>
          </a:xfrm>
          <a:prstGeom prst="rect">
            <a:avLst/>
          </a:prstGeom>
          <a:ln w="38100">
            <a:solidFill>
              <a:srgbClr val="FFC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8" name="圖片 7"/>
          <p:cNvPicPr>
            <a:picLocks noChangeAspect="1"/>
          </p:cNvPicPr>
          <p:nvPr/>
        </p:nvPicPr>
        <p:blipFill rotWithShape="1">
          <a:blip r:embed="rId6"/>
          <a:srcRect t="75628"/>
          <a:stretch/>
        </p:blipFill>
        <p:spPr>
          <a:xfrm>
            <a:off x="5959665" y="2410493"/>
            <a:ext cx="1752845" cy="201991"/>
          </a:xfrm>
          <a:prstGeom prst="rect">
            <a:avLst/>
          </a:prstGeom>
          <a:solidFill>
            <a:srgbClr val="FFFFFF">
              <a:shade val="85000"/>
            </a:srgbClr>
          </a:solidFill>
          <a:ln w="38100" cap="sq">
            <a:solidFill>
              <a:srgbClr val="FF0000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" name="矩形 1">
            <a:extLst>
              <a:ext uri="{FF2B5EF4-FFF2-40B4-BE49-F238E27FC236}">
                <a16:creationId xmlns:a16="http://schemas.microsoft.com/office/drawing/2014/main" id="{69E21A9A-047C-4899-B8D9-587269181C2E}"/>
              </a:ext>
            </a:extLst>
          </p:cNvPr>
          <p:cNvSpPr/>
          <p:nvPr/>
        </p:nvSpPr>
        <p:spPr>
          <a:xfrm>
            <a:off x="2676088" y="1971136"/>
            <a:ext cx="855677" cy="327447"/>
          </a:xfrm>
          <a:prstGeom prst="rect">
            <a:avLst/>
          </a:prstGeom>
          <a:noFill/>
          <a:ln w="7620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89724EE6-531D-444B-8041-8EBC0A59E0F2}"/>
              </a:ext>
            </a:extLst>
          </p:cNvPr>
          <p:cNvSpPr/>
          <p:nvPr/>
        </p:nvSpPr>
        <p:spPr>
          <a:xfrm>
            <a:off x="5113944" y="1409273"/>
            <a:ext cx="364067" cy="243358"/>
          </a:xfrm>
          <a:prstGeom prst="rect">
            <a:avLst/>
          </a:prstGeom>
          <a:noFill/>
          <a:ln w="28575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48520AB5-1005-4AA9-9007-4487140E4BC5}"/>
              </a:ext>
            </a:extLst>
          </p:cNvPr>
          <p:cNvSpPr/>
          <p:nvPr/>
        </p:nvSpPr>
        <p:spPr>
          <a:xfrm>
            <a:off x="5113944" y="1727779"/>
            <a:ext cx="615737" cy="243358"/>
          </a:xfrm>
          <a:prstGeom prst="rect">
            <a:avLst/>
          </a:prstGeom>
          <a:noFill/>
          <a:ln w="28575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7FBE2550-9E65-4263-97F6-0C12209EDDD5}"/>
              </a:ext>
            </a:extLst>
          </p:cNvPr>
          <p:cNvSpPr/>
          <p:nvPr/>
        </p:nvSpPr>
        <p:spPr>
          <a:xfrm>
            <a:off x="5113944" y="2073649"/>
            <a:ext cx="615737" cy="243358"/>
          </a:xfrm>
          <a:prstGeom prst="rect">
            <a:avLst/>
          </a:prstGeom>
          <a:noFill/>
          <a:ln w="28575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" name="橢圓 2">
            <a:extLst>
              <a:ext uri="{FF2B5EF4-FFF2-40B4-BE49-F238E27FC236}">
                <a16:creationId xmlns:a16="http://schemas.microsoft.com/office/drawing/2014/main" id="{5F6ADB1C-4F46-42C4-93DD-2AD9CC0ADBE1}"/>
              </a:ext>
            </a:extLst>
          </p:cNvPr>
          <p:cNvSpPr/>
          <p:nvPr/>
        </p:nvSpPr>
        <p:spPr>
          <a:xfrm>
            <a:off x="2248250" y="1971136"/>
            <a:ext cx="368223" cy="346537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1</a:t>
            </a:r>
            <a:endParaRPr lang="zh-TW" altLang="en-US" dirty="0"/>
          </a:p>
        </p:txBody>
      </p:sp>
      <p:sp>
        <p:nvSpPr>
          <p:cNvPr id="13" name="橢圓 12">
            <a:extLst>
              <a:ext uri="{FF2B5EF4-FFF2-40B4-BE49-F238E27FC236}">
                <a16:creationId xmlns:a16="http://schemas.microsoft.com/office/drawing/2014/main" id="{79CDBA22-36E3-4752-BF40-66E833CD2695}"/>
              </a:ext>
            </a:extLst>
          </p:cNvPr>
          <p:cNvSpPr/>
          <p:nvPr/>
        </p:nvSpPr>
        <p:spPr>
          <a:xfrm>
            <a:off x="4789568" y="1409273"/>
            <a:ext cx="235981" cy="283793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2</a:t>
            </a:r>
            <a:endParaRPr lang="zh-TW" altLang="en-US" dirty="0"/>
          </a:p>
        </p:txBody>
      </p:sp>
      <p:sp>
        <p:nvSpPr>
          <p:cNvPr id="14" name="橢圓 13">
            <a:extLst>
              <a:ext uri="{FF2B5EF4-FFF2-40B4-BE49-F238E27FC236}">
                <a16:creationId xmlns:a16="http://schemas.microsoft.com/office/drawing/2014/main" id="{A9B052E1-27D2-4B16-A6B6-8037CE89A763}"/>
              </a:ext>
            </a:extLst>
          </p:cNvPr>
          <p:cNvSpPr/>
          <p:nvPr/>
        </p:nvSpPr>
        <p:spPr>
          <a:xfrm>
            <a:off x="4789568" y="1773603"/>
            <a:ext cx="226959" cy="243359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3</a:t>
            </a:r>
            <a:endParaRPr lang="zh-TW" altLang="en-US" dirty="0"/>
          </a:p>
        </p:txBody>
      </p:sp>
      <p:sp>
        <p:nvSpPr>
          <p:cNvPr id="15" name="橢圓 14">
            <a:extLst>
              <a:ext uri="{FF2B5EF4-FFF2-40B4-BE49-F238E27FC236}">
                <a16:creationId xmlns:a16="http://schemas.microsoft.com/office/drawing/2014/main" id="{60524D15-E1EE-4FEF-A655-40B0AED0C9EE}"/>
              </a:ext>
            </a:extLst>
          </p:cNvPr>
          <p:cNvSpPr/>
          <p:nvPr/>
        </p:nvSpPr>
        <p:spPr>
          <a:xfrm>
            <a:off x="4789568" y="2107934"/>
            <a:ext cx="237777" cy="243358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4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353819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4</Words>
  <Application>Microsoft Office PowerPoint</Application>
  <PresentationFormat>寬螢幕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新細明體</vt:lpstr>
      <vt:lpstr>Arial</vt:lpstr>
      <vt:lpstr>Calibri</vt:lpstr>
      <vt:lpstr>Calibri Light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ws</dc:creator>
  <cp:lastModifiedBy>ws</cp:lastModifiedBy>
  <cp:revision>3</cp:revision>
  <dcterms:created xsi:type="dcterms:W3CDTF">2022-01-27T02:45:24Z</dcterms:created>
  <dcterms:modified xsi:type="dcterms:W3CDTF">2022-01-27T03:29:01Z</dcterms:modified>
</cp:coreProperties>
</file>