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7211-9FFB-45BA-9D8D-EB265879C8B1}" type="datetimeFigureOut">
              <a:rPr lang="zh-TW" altLang="en-US" smtClean="0"/>
              <a:t>2022/1/26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EACDA-55C4-42FF-8268-71FB704F9A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0593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7211-9FFB-45BA-9D8D-EB265879C8B1}" type="datetimeFigureOut">
              <a:rPr lang="zh-TW" altLang="en-US" smtClean="0"/>
              <a:t>2022/1/26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EACDA-55C4-42FF-8268-71FB704F9A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8886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7211-9FFB-45BA-9D8D-EB265879C8B1}" type="datetimeFigureOut">
              <a:rPr lang="zh-TW" altLang="en-US" smtClean="0"/>
              <a:t>2022/1/26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EACDA-55C4-42FF-8268-71FB704F9A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9765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7211-9FFB-45BA-9D8D-EB265879C8B1}" type="datetimeFigureOut">
              <a:rPr lang="zh-TW" altLang="en-US" smtClean="0"/>
              <a:t>2022/1/26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EACDA-55C4-42FF-8268-71FB704F9A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958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7211-9FFB-45BA-9D8D-EB265879C8B1}" type="datetimeFigureOut">
              <a:rPr lang="zh-TW" altLang="en-US" smtClean="0"/>
              <a:t>2022/1/26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EACDA-55C4-42FF-8268-71FB704F9A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504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7211-9FFB-45BA-9D8D-EB265879C8B1}" type="datetimeFigureOut">
              <a:rPr lang="zh-TW" altLang="en-US" smtClean="0"/>
              <a:t>2022/1/26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EACDA-55C4-42FF-8268-71FB704F9A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7487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7211-9FFB-45BA-9D8D-EB265879C8B1}" type="datetimeFigureOut">
              <a:rPr lang="zh-TW" altLang="en-US" smtClean="0"/>
              <a:t>2022/1/26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EACDA-55C4-42FF-8268-71FB704F9A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4882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7211-9FFB-45BA-9D8D-EB265879C8B1}" type="datetimeFigureOut">
              <a:rPr lang="zh-TW" altLang="en-US" smtClean="0"/>
              <a:t>2022/1/26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EACDA-55C4-42FF-8268-71FB704F9A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0832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7211-9FFB-45BA-9D8D-EB265879C8B1}" type="datetimeFigureOut">
              <a:rPr lang="zh-TW" altLang="en-US" smtClean="0"/>
              <a:t>2022/1/26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EACDA-55C4-42FF-8268-71FB704F9A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6311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7211-9FFB-45BA-9D8D-EB265879C8B1}" type="datetimeFigureOut">
              <a:rPr lang="zh-TW" altLang="en-US" smtClean="0"/>
              <a:t>2022/1/26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EACDA-55C4-42FF-8268-71FB704F9A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6475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7211-9FFB-45BA-9D8D-EB265879C8B1}" type="datetimeFigureOut">
              <a:rPr lang="zh-TW" altLang="en-US" smtClean="0"/>
              <a:t>2022/1/26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EACDA-55C4-42FF-8268-71FB704F9A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1953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B7211-9FFB-45BA-9D8D-EB265879C8B1}" type="datetimeFigureOut">
              <a:rPr lang="zh-TW" altLang="en-US" smtClean="0"/>
              <a:t>2022/1/26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EACDA-55C4-42FF-8268-71FB704F9A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6153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1237" y="214312"/>
            <a:ext cx="7629525" cy="642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431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圖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614" y="4921132"/>
            <a:ext cx="4895850" cy="990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614" y="4019656"/>
            <a:ext cx="6029325" cy="533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" name="圖片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704470"/>
            <a:ext cx="4705350" cy="1133475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73168" y="649606"/>
            <a:ext cx="2915057" cy="5449060"/>
          </a:xfrm>
          <a:prstGeom prst="rect">
            <a:avLst/>
          </a:prstGeom>
        </p:spPr>
      </p:pic>
      <p:grpSp>
        <p:nvGrpSpPr>
          <p:cNvPr id="8" name="群組 7"/>
          <p:cNvGrpSpPr/>
          <p:nvPr/>
        </p:nvGrpSpPr>
        <p:grpSpPr>
          <a:xfrm>
            <a:off x="4418075" y="6279808"/>
            <a:ext cx="2734057" cy="333423"/>
            <a:chOff x="5030723" y="6215800"/>
            <a:chExt cx="2734057" cy="333423"/>
          </a:xfrm>
        </p:grpSpPr>
        <p:pic>
          <p:nvPicPr>
            <p:cNvPr id="4" name="圖片 3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030723" y="6215801"/>
              <a:ext cx="2734057" cy="333422"/>
            </a:xfrm>
            <a:prstGeom prst="rect">
              <a:avLst/>
            </a:prstGeom>
          </p:spPr>
        </p:pic>
        <p:sp>
          <p:nvSpPr>
            <p:cNvPr id="5" name="矩形 4"/>
            <p:cNvSpPr/>
            <p:nvPr/>
          </p:nvSpPr>
          <p:spPr>
            <a:xfrm>
              <a:off x="5030723" y="6215800"/>
              <a:ext cx="355093" cy="333423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6" name="矩形 5"/>
          <p:cNvSpPr/>
          <p:nvPr/>
        </p:nvSpPr>
        <p:spPr>
          <a:xfrm>
            <a:off x="4927091" y="2742872"/>
            <a:ext cx="1007365" cy="333423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56043" y="2518614"/>
            <a:ext cx="4105848" cy="253400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F0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9648349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944" y="555307"/>
            <a:ext cx="3962400" cy="1724025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944" y="2934462"/>
            <a:ext cx="7543800" cy="32385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2172461" y="4140113"/>
            <a:ext cx="3350515" cy="175856"/>
          </a:xfrm>
          <a:prstGeom prst="rect">
            <a:avLst/>
          </a:prstGeom>
          <a:noFill/>
          <a:ln w="38100"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ln>
                <a:solidFill>
                  <a:schemeClr val="accent6"/>
                </a:solidFill>
              </a:ln>
            </a:endParaRPr>
          </a:p>
        </p:txBody>
      </p:sp>
      <p:sp>
        <p:nvSpPr>
          <p:cNvPr id="4" name="圓角矩形圖說文字 3"/>
          <p:cNvSpPr/>
          <p:nvPr/>
        </p:nvSpPr>
        <p:spPr>
          <a:xfrm>
            <a:off x="5806440" y="3941064"/>
            <a:ext cx="2029968" cy="731520"/>
          </a:xfrm>
          <a:prstGeom prst="wedgeRoundRectCallout">
            <a:avLst>
              <a:gd name="adj1" fmla="val -61058"/>
              <a:gd name="adj2" fmla="val -8590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若硬碟載入失敗</a:t>
            </a:r>
            <a:r>
              <a:rPr lang="en-US" altLang="zh-TW" dirty="0" smtClean="0"/>
              <a:t>&gt;</a:t>
            </a:r>
          </a:p>
          <a:p>
            <a:pPr algn="ctr"/>
            <a:r>
              <a:rPr lang="zh-TW" altLang="en-US" dirty="0" smtClean="0">
                <a:solidFill>
                  <a:srgbClr val="FF0000"/>
                </a:solidFill>
              </a:rPr>
              <a:t>不會有還原選項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0780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9395" y="3043047"/>
            <a:ext cx="5353050" cy="1466850"/>
          </a:xfrm>
          <a:prstGeom prst="rect">
            <a:avLst/>
          </a:prstGeom>
        </p:spPr>
      </p:pic>
      <p:sp>
        <p:nvSpPr>
          <p:cNvPr id="4" name="圓角矩形 3"/>
          <p:cNvSpPr/>
          <p:nvPr/>
        </p:nvSpPr>
        <p:spPr>
          <a:xfrm>
            <a:off x="927667" y="793234"/>
            <a:ext cx="9002717" cy="2009061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altLang="zh-TW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【</a:t>
            </a:r>
            <a:r>
              <a:rPr lang="zh-TW" alt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共用</a:t>
            </a:r>
            <a:r>
              <a:rPr lang="en-US" altLang="zh-TW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】</a:t>
            </a:r>
            <a:r>
              <a:rPr lang="zh-TW" alt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資料夾內</a:t>
            </a:r>
            <a:r>
              <a:rPr lang="en-US" altLang="zh-TW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D:\images&gt;</a:t>
            </a:r>
          </a:p>
          <a:p>
            <a:pPr algn="ctr"/>
            <a:r>
              <a:rPr lang="en-US" altLang="zh-TW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eschool-2020-03-06-img-0806-0807-sda-500GB</a:t>
            </a:r>
          </a:p>
          <a:p>
            <a:pPr algn="ctr"/>
            <a:r>
              <a:rPr lang="zh-TW" alt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再生龍的映像檔</a:t>
            </a:r>
            <a:endParaRPr lang="zh-TW" alt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4934" y="4834319"/>
            <a:ext cx="5822391" cy="1347026"/>
          </a:xfrm>
          <a:prstGeom prst="rect">
            <a:avLst/>
          </a:prstGeom>
        </p:spPr>
      </p:pic>
      <p:sp>
        <p:nvSpPr>
          <p:cNvPr id="6" name="圓角矩形圖說文字 5"/>
          <p:cNvSpPr/>
          <p:nvPr/>
        </p:nvSpPr>
        <p:spPr>
          <a:xfrm>
            <a:off x="7845552" y="5074920"/>
            <a:ext cx="1673352" cy="859536"/>
          </a:xfrm>
          <a:prstGeom prst="wedgeRoundRectCallout">
            <a:avLst>
              <a:gd name="adj1" fmla="val -58175"/>
              <a:gd name="adj2" fmla="val 14555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err="1" smtClean="0"/>
              <a:t>virtuabBox</a:t>
            </a:r>
            <a:r>
              <a:rPr lang="zh-TW" altLang="en-US" dirty="0" smtClean="0"/>
              <a:t>建立的</a:t>
            </a:r>
            <a:r>
              <a:rPr lang="en-US" altLang="zh-TW" dirty="0" err="1" smtClean="0"/>
              <a:t>vdi</a:t>
            </a:r>
            <a:r>
              <a:rPr lang="zh-TW" altLang="en-US" dirty="0" smtClean="0"/>
              <a:t>硬碟</a:t>
            </a:r>
            <a:r>
              <a:rPr lang="en-US" altLang="zh-TW" dirty="0" smtClean="0"/>
              <a:t>500G</a:t>
            </a:r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 rotWithShape="1">
          <a:blip r:embed="rId4"/>
          <a:srcRect t="28333"/>
          <a:stretch/>
        </p:blipFill>
        <p:spPr>
          <a:xfrm>
            <a:off x="3165537" y="6086664"/>
            <a:ext cx="5048252" cy="77133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6051608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6597" y="278183"/>
            <a:ext cx="4496507" cy="338232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圓角矩形 2"/>
          <p:cNvSpPr/>
          <p:nvPr/>
        </p:nvSpPr>
        <p:spPr>
          <a:xfrm>
            <a:off x="1719071" y="3761095"/>
            <a:ext cx="7522143" cy="2826306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等待還原</a:t>
            </a:r>
            <a:r>
              <a:rPr lang="en-US" altLang="zh-TW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….</a:t>
            </a:r>
            <a:r>
              <a:rPr lang="zh-TW" alt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完成後</a:t>
            </a:r>
            <a:r>
              <a:rPr lang="en-US" altLang="zh-TW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&gt;</a:t>
            </a:r>
            <a:endParaRPr lang="en-US" altLang="zh-TW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zh-TW" alt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可刪去備份</a:t>
            </a:r>
            <a:r>
              <a:rPr lang="en-US" altLang="zh-TW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2020-xx-xx.tgz,</a:t>
            </a:r>
            <a:br>
              <a:rPr lang="en-US" altLang="zh-TW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zh-TW" alt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完成後</a:t>
            </a:r>
            <a:r>
              <a:rPr lang="en-US" altLang="zh-TW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&gt;</a:t>
            </a:r>
            <a:r>
              <a:rPr lang="zh-TW" alt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要記得</a:t>
            </a:r>
            <a:r>
              <a:rPr lang="zh-TW" altLang="en-US" sz="40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匯出</a:t>
            </a:r>
            <a:r>
              <a:rPr lang="en-US" altLang="zh-TW" sz="40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vdi</a:t>
            </a:r>
            <a:r>
              <a:rPr lang="en-US" altLang="zh-TW" sz="40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altLang="zh-TW" sz="40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zh-TW" alt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可再</a:t>
            </a:r>
            <a:r>
              <a:rPr lang="zh-TW" altLang="en-US" sz="40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匯出</a:t>
            </a:r>
            <a:r>
              <a:rPr lang="zh-TW" alt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成另一主機</a:t>
            </a:r>
            <a:endParaRPr lang="zh-TW" alt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5450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6475" y="209550"/>
            <a:ext cx="7639050" cy="64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852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0762" y="895350"/>
            <a:ext cx="7610475" cy="506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69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0762" y="228600"/>
            <a:ext cx="7610475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111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0762" y="233362"/>
            <a:ext cx="7610475" cy="639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595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0762" y="223837"/>
            <a:ext cx="7610475" cy="641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242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083" y="324040"/>
            <a:ext cx="7667625" cy="6429375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 rotWithShape="1">
          <a:blip r:embed="rId3"/>
          <a:srcRect l="29027" t="14647"/>
          <a:stretch/>
        </p:blipFill>
        <p:spPr>
          <a:xfrm>
            <a:off x="5248656" y="205004"/>
            <a:ext cx="4043188" cy="3333723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91844" y="1517573"/>
            <a:ext cx="2582531" cy="3399067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5248656" y="822960"/>
            <a:ext cx="1261872" cy="237744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7270250" y="3217106"/>
            <a:ext cx="1261872" cy="237744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9367108" y="2647130"/>
            <a:ext cx="755300" cy="269806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 rotWithShape="1">
          <a:blip r:embed="rId5"/>
          <a:srcRect t="15683" b="1209"/>
          <a:stretch/>
        </p:blipFill>
        <p:spPr>
          <a:xfrm>
            <a:off x="7883668" y="4178809"/>
            <a:ext cx="3477967" cy="24871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矩形 8"/>
          <p:cNvSpPr/>
          <p:nvPr/>
        </p:nvSpPr>
        <p:spPr>
          <a:xfrm>
            <a:off x="8065008" y="5205822"/>
            <a:ext cx="672432" cy="240204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2991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4100" y="219075"/>
            <a:ext cx="7543800" cy="6419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45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228600"/>
            <a:ext cx="7620000" cy="640080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5423568" y="3429000"/>
            <a:ext cx="1205832" cy="237744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圓角矩形圖說文字 3"/>
          <p:cNvSpPr/>
          <p:nvPr/>
        </p:nvSpPr>
        <p:spPr>
          <a:xfrm>
            <a:off x="3867912" y="3072384"/>
            <a:ext cx="1252728" cy="713232"/>
          </a:xfrm>
          <a:prstGeom prst="wedgeRoundRectCallout">
            <a:avLst>
              <a:gd name="adj1" fmla="val 68218"/>
              <a:gd name="adj2" fmla="val 25321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FF0000"/>
                </a:solidFill>
              </a:rPr>
              <a:t>一定選</a:t>
            </a:r>
            <a:r>
              <a:rPr lang="en-US" altLang="zh-TW" dirty="0" smtClean="0">
                <a:solidFill>
                  <a:srgbClr val="FF0000"/>
                </a:solidFill>
              </a:rPr>
              <a:t/>
            </a:r>
            <a:br>
              <a:rPr lang="en-US" altLang="zh-TW" dirty="0" smtClean="0">
                <a:solidFill>
                  <a:srgbClr val="FF0000"/>
                </a:solidFill>
              </a:rPr>
            </a:br>
            <a:r>
              <a:rPr lang="en-US" altLang="zh-TW" dirty="0" smtClean="0">
                <a:solidFill>
                  <a:srgbClr val="FF0000"/>
                </a:solidFill>
              </a:rPr>
              <a:t>SMB3.0</a:t>
            </a:r>
            <a:endParaRPr lang="zh-TW" altLang="en-US" dirty="0">
              <a:solidFill>
                <a:srgbClr val="FF0000"/>
              </a:solidFill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7792" y="4637722"/>
            <a:ext cx="6705600" cy="1514475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3591720" y="5044440"/>
            <a:ext cx="1528920" cy="237744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1741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43</Words>
  <Application>Microsoft Office PowerPoint</Application>
  <PresentationFormat>寬螢幕</PresentationFormat>
  <Paragraphs>9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8" baseType="lpstr"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ws</dc:creator>
  <cp:lastModifiedBy>ws</cp:lastModifiedBy>
  <cp:revision>15</cp:revision>
  <dcterms:created xsi:type="dcterms:W3CDTF">2022-01-26T02:26:01Z</dcterms:created>
  <dcterms:modified xsi:type="dcterms:W3CDTF">2022-01-26T02:46:41Z</dcterms:modified>
</cp:coreProperties>
</file>