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59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888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976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95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504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748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88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83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31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47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95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B7211-9FFB-45BA-9D8D-EB265879C8B1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EACDA-55C4-42FF-8268-71FB704F9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615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237" y="214312"/>
            <a:ext cx="7629525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31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14" y="4921132"/>
            <a:ext cx="4895850" cy="990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14" y="4019656"/>
            <a:ext cx="6029325" cy="533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04470"/>
            <a:ext cx="4705350" cy="113347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3168" y="649606"/>
            <a:ext cx="2915057" cy="5449060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4418075" y="6279808"/>
            <a:ext cx="2734057" cy="333423"/>
            <a:chOff x="5030723" y="6215800"/>
            <a:chExt cx="2734057" cy="333423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30723" y="6215801"/>
              <a:ext cx="2734057" cy="333422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5030723" y="6215800"/>
              <a:ext cx="355093" cy="3334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" name="矩形 5"/>
          <p:cNvSpPr/>
          <p:nvPr/>
        </p:nvSpPr>
        <p:spPr>
          <a:xfrm>
            <a:off x="4927091" y="2742872"/>
            <a:ext cx="1007365" cy="333423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6043" y="2518614"/>
            <a:ext cx="4105848" cy="25340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64834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44" y="555307"/>
            <a:ext cx="3962400" cy="172402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" y="2934462"/>
            <a:ext cx="7543800" cy="32385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72461" y="4140113"/>
            <a:ext cx="3350515" cy="175856"/>
          </a:xfrm>
          <a:prstGeom prst="rect">
            <a:avLst/>
          </a:prstGeom>
          <a:noFill/>
          <a:ln w="381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chemeClr val="accent6"/>
                </a:solidFill>
              </a:ln>
            </a:endParaRPr>
          </a:p>
        </p:txBody>
      </p:sp>
      <p:sp>
        <p:nvSpPr>
          <p:cNvPr id="4" name="圓角矩形圖說文字 3"/>
          <p:cNvSpPr/>
          <p:nvPr/>
        </p:nvSpPr>
        <p:spPr>
          <a:xfrm>
            <a:off x="5806440" y="3941064"/>
            <a:ext cx="2029968" cy="731520"/>
          </a:xfrm>
          <a:prstGeom prst="wedgeRoundRectCallout">
            <a:avLst>
              <a:gd name="adj1" fmla="val -61058"/>
              <a:gd name="adj2" fmla="val -859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若硬碟載入失敗</a:t>
            </a:r>
            <a:r>
              <a:rPr lang="en-US" altLang="zh-TW" dirty="0" smtClean="0"/>
              <a:t>&gt;</a:t>
            </a:r>
          </a:p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不會有還原選項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078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395" y="3043047"/>
            <a:ext cx="5353050" cy="1466850"/>
          </a:xfrm>
          <a:prstGeom prst="rect">
            <a:avLst/>
          </a:prstGeom>
        </p:spPr>
      </p:pic>
      <p:sp>
        <p:nvSpPr>
          <p:cNvPr id="4" name="圓角矩形 3"/>
          <p:cNvSpPr/>
          <p:nvPr/>
        </p:nvSpPr>
        <p:spPr>
          <a:xfrm>
            <a:off x="927667" y="793234"/>
            <a:ext cx="9002717" cy="200906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共用</a:t>
            </a:r>
            <a:r>
              <a:rPr lang="en-US" altLang="zh-TW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資料夾內</a:t>
            </a:r>
            <a:r>
              <a:rPr lang="en-US" altLang="zh-TW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D:\images&gt;</a:t>
            </a:r>
          </a:p>
          <a:p>
            <a:pPr algn="ctr"/>
            <a:r>
              <a:rPr lang="en-US" altLang="zh-T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eschool-2020-03-06-img-0806-0807-sda-500GB</a:t>
            </a:r>
          </a:p>
          <a:p>
            <a:pPr algn="ctr"/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再生龍的映像檔</a:t>
            </a:r>
            <a:endParaRPr lang="zh-TW" alt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4934" y="4834319"/>
            <a:ext cx="5822391" cy="1347026"/>
          </a:xfrm>
          <a:prstGeom prst="rect">
            <a:avLst/>
          </a:prstGeom>
        </p:spPr>
      </p:pic>
      <p:sp>
        <p:nvSpPr>
          <p:cNvPr id="6" name="圓角矩形圖說文字 5"/>
          <p:cNvSpPr/>
          <p:nvPr/>
        </p:nvSpPr>
        <p:spPr>
          <a:xfrm>
            <a:off x="7845552" y="5074920"/>
            <a:ext cx="1673352" cy="859536"/>
          </a:xfrm>
          <a:prstGeom prst="wedgeRoundRectCallout">
            <a:avLst>
              <a:gd name="adj1" fmla="val -58175"/>
              <a:gd name="adj2" fmla="val 14555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virtuabBox</a:t>
            </a:r>
            <a:r>
              <a:rPr lang="zh-TW" altLang="en-US" dirty="0" smtClean="0"/>
              <a:t>建立的</a:t>
            </a:r>
            <a:r>
              <a:rPr lang="en-US" altLang="zh-TW" dirty="0" err="1" smtClean="0"/>
              <a:t>vdi</a:t>
            </a:r>
            <a:r>
              <a:rPr lang="zh-TW" altLang="en-US" dirty="0" smtClean="0"/>
              <a:t>硬碟</a:t>
            </a:r>
            <a:r>
              <a:rPr lang="en-US" altLang="zh-TW" dirty="0" smtClean="0"/>
              <a:t>500G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/>
          <a:srcRect t="28333"/>
          <a:stretch/>
        </p:blipFill>
        <p:spPr>
          <a:xfrm>
            <a:off x="3165537" y="6086664"/>
            <a:ext cx="5048252" cy="7713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05160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597" y="278183"/>
            <a:ext cx="4496507" cy="33823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圓角矩形 2"/>
          <p:cNvSpPr/>
          <p:nvPr/>
        </p:nvSpPr>
        <p:spPr>
          <a:xfrm>
            <a:off x="1719071" y="3761095"/>
            <a:ext cx="7522143" cy="282630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等待還原</a:t>
            </a:r>
            <a:r>
              <a:rPr lang="en-US" altLang="zh-TW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….</a:t>
            </a:r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完成後</a:t>
            </a:r>
            <a:r>
              <a:rPr lang="en-US" altLang="zh-TW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</a:t>
            </a:r>
            <a:endParaRPr lang="en-US" altLang="zh-TW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可刪去備份</a:t>
            </a:r>
            <a:r>
              <a:rPr lang="en-US" altLang="zh-TW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2020-xx-xx.tgz,</a:t>
            </a:r>
            <a:br>
              <a:rPr lang="en-US" altLang="zh-TW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完成後</a:t>
            </a:r>
            <a:r>
              <a:rPr lang="en-US" altLang="zh-TW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</a:t>
            </a:r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要記得</a:t>
            </a:r>
            <a:r>
              <a:rPr lang="zh-TW" altLang="en-US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匯出</a:t>
            </a:r>
            <a:r>
              <a:rPr lang="en-US" altLang="zh-TW" sz="40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vdi</a:t>
            </a:r>
            <a:r>
              <a:rPr lang="en-US" altLang="zh-TW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altLang="zh-TW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可再</a:t>
            </a:r>
            <a:r>
              <a:rPr lang="zh-TW" altLang="en-US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匯出</a:t>
            </a:r>
            <a:r>
              <a:rPr lang="zh-TW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成另一主機</a:t>
            </a:r>
            <a:endParaRPr lang="zh-TW" alt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545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475" y="209550"/>
            <a:ext cx="763905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5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762" y="895350"/>
            <a:ext cx="7610475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6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762" y="228600"/>
            <a:ext cx="761047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11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762" y="233362"/>
            <a:ext cx="7610475" cy="639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59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762" y="223837"/>
            <a:ext cx="7610475" cy="6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24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83" y="324040"/>
            <a:ext cx="7667625" cy="642937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l="29027" t="14647"/>
          <a:stretch/>
        </p:blipFill>
        <p:spPr>
          <a:xfrm>
            <a:off x="5248656" y="205004"/>
            <a:ext cx="4043188" cy="3333723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1844" y="1517573"/>
            <a:ext cx="2582531" cy="339906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248656" y="822960"/>
            <a:ext cx="1261872" cy="23774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270250" y="3217106"/>
            <a:ext cx="1261872" cy="23774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367108" y="2647130"/>
            <a:ext cx="755300" cy="26980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5"/>
          <a:srcRect t="15683" b="1209"/>
          <a:stretch/>
        </p:blipFill>
        <p:spPr>
          <a:xfrm>
            <a:off x="7883668" y="4178809"/>
            <a:ext cx="3477967" cy="24871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矩形 8"/>
          <p:cNvSpPr/>
          <p:nvPr/>
        </p:nvSpPr>
        <p:spPr>
          <a:xfrm>
            <a:off x="8065008" y="5205822"/>
            <a:ext cx="672432" cy="24020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299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219075"/>
            <a:ext cx="7543800" cy="641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4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28600"/>
            <a:ext cx="7620000" cy="64008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423568" y="3429000"/>
            <a:ext cx="1205832" cy="23774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圖說文字 3"/>
          <p:cNvSpPr/>
          <p:nvPr/>
        </p:nvSpPr>
        <p:spPr>
          <a:xfrm>
            <a:off x="3867912" y="3072384"/>
            <a:ext cx="1252728" cy="713232"/>
          </a:xfrm>
          <a:prstGeom prst="wedgeRoundRectCallout">
            <a:avLst>
              <a:gd name="adj1" fmla="val 68218"/>
              <a:gd name="adj2" fmla="val 2532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一定選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en-US" altLang="zh-TW" dirty="0" smtClean="0">
                <a:solidFill>
                  <a:srgbClr val="FF0000"/>
                </a:solidFill>
              </a:rPr>
              <a:t>SMB3.0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792" y="4637722"/>
            <a:ext cx="6705600" cy="15144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591720" y="5044440"/>
            <a:ext cx="1528920" cy="23774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174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43</Words>
  <Application>Microsoft Office PowerPoint</Application>
  <PresentationFormat>寬螢幕</PresentationFormat>
  <Paragraphs>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ws</dc:creator>
  <cp:lastModifiedBy>ws</cp:lastModifiedBy>
  <cp:revision>15</cp:revision>
  <dcterms:created xsi:type="dcterms:W3CDTF">2022-01-26T02:26:01Z</dcterms:created>
  <dcterms:modified xsi:type="dcterms:W3CDTF">2022-01-26T02:46:41Z</dcterms:modified>
</cp:coreProperties>
</file>