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7" r:id="rId14"/>
    <p:sldId id="260" r:id="rId15"/>
    <p:sldId id="258" r:id="rId16"/>
    <p:sldId id="261" r:id="rId17"/>
    <p:sldId id="259" r:id="rId18"/>
    <p:sldId id="266" r:id="rId19"/>
    <p:sldId id="263" r:id="rId20"/>
    <p:sldId id="262" r:id="rId21"/>
    <p:sldId id="265" r:id="rId22"/>
    <p:sldId id="264" r:id="rId23"/>
    <p:sldId id="268" r:id="rId24"/>
    <p:sldId id="269" r:id="rId2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B325F-9133-4ADE-ACCB-2CE06E889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ACF7E84-FFB6-4073-81DD-55448D5D9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84CD33-32E8-440C-8A11-FF504D118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3F73B0-4970-4A94-A87C-26A82007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1E46DE-AF73-4DAA-815B-C220374E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25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232205-E707-4A61-9B5E-43F3B540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0FD2BDF-13AE-420C-A25D-7568591CE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E9E32F-5643-4055-851F-0ECEE25C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43A97C-53FB-4E81-9A0A-54FEBEAE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F3BFB0-8BF3-488A-BC89-B7F65AB12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17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905E222-277B-4131-AB5D-BB0E78DA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2BC22F8-72E4-4869-84EF-A5A1848B1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6BEDA1-50BE-4A54-AB12-1E15CD57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3953CB4-B078-4114-A876-E3812C931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238536-7295-482A-8F99-C6E07141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48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8AE574-F2CE-45E1-A501-A065C68C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20AF69-5F2D-4FDB-B412-2D192A55E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C43D3B-B4C2-460F-B9C1-AC79DA0F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7DCA1F-1764-4308-8E02-15AC3028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F9347A-4522-48F1-8C67-FD3F7E89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66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1058D2-92CA-4C55-9762-2A8F90796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EBEC679-B7FB-42CD-92E6-B5BBBE833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0C4493-B239-40E7-B39C-FDD74893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7FB956-3B59-4463-9CE1-3DF5E110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A1EE4F-F5C1-410F-B29B-52BBBBD3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24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D379DB-5551-45C5-A06B-F44411A4A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CA2C91-4070-4093-B8D4-E1537FCEA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DDB720-335E-4DEA-A46B-DCE49BA31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63F793C-7461-49A5-A602-99505FD8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17A19C3-C0B4-49A9-AC62-FDBEF89E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B450897-69B4-49E2-ABA5-915D701D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54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F725DC-96AD-4CC6-B17C-8EFCC2FE2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651927-50E2-482C-86C5-4D69ECF55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620242F-54C2-4A61-833E-0FF43B9DF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4773CE7-1048-4207-8E79-D85536826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B9B20F5-5C21-4BD4-B548-AD896D276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965CB19-F28E-47B7-8A98-2504931B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749C77A-7094-4018-94FB-9ABF73FB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E99193D-FC0D-41EC-8DF3-843E43CD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35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E7FDF3-54B4-4F34-88DD-3015FC3A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602C38D-BDA5-4996-AE05-A351BD05F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493E73-1AA3-40EA-AD2D-E4848A0F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79978DC-D886-4772-BE32-EDF1FAE26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11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6311601-9BE0-4E19-B656-6567EB78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C4A182E-B5D2-4EE2-A8D2-83A07118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0F8701B-B7B6-4C18-A3EB-B3D4D828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07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AE05CE-BDA6-4011-AC53-21B5E056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CFAC0A-4DD2-4642-A7D8-53D892A51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6A0DB32-0A57-46C0-BDDC-E7E934A8C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1D406C-6781-44B5-A8B9-06C10F92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E890B5D-E630-46D0-94FA-577299873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608049-A120-4C3E-AB18-88A3C3C5D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55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6C813E-8F67-43DF-A1E3-A2B597EB5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31594F4-88FB-4A20-BF6F-10ADAE8BD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6BCD105-9283-41D4-8C69-A8A609B1B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9548D13-AFB4-495E-B278-3857E69A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22D76AC-04DC-4B8B-AAA2-DD30AAF6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4557A5D-41F1-4E4F-AAA4-48F7C52E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149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716A49C-0FBE-462B-AE8E-C94810722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D9F54A-9ADC-4456-B692-C97DD7491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0E20FF-FC67-4561-8846-A33748050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92D8-9B49-4846-BCCA-884FC00CFA32}" type="datetimeFigureOut">
              <a:rPr lang="zh-TW" altLang="en-US" smtClean="0"/>
              <a:t>2021/12/24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7C6B9E-42DD-4899-8EEA-F54DAD466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2431DB-88E4-42A8-A79C-DCDD53053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58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gi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798" y="256548"/>
            <a:ext cx="95250" cy="1590675"/>
          </a:xfrm>
          <a:prstGeom prst="rect">
            <a:avLst/>
          </a:prstGeom>
        </p:spPr>
      </p:pic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grpSp>
        <p:nvGrpSpPr>
          <p:cNvPr id="11" name="群組 10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" name="矩形 11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26" name="群組 25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122" name="矩形 121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矩形 122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矩形 123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矩形 124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矩形 26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78" name="矩形 77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79" name="矩形 78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矩形 82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96" name="矩形 95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4" name="矩形 103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108" name="矩形 107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13" name="矩形 112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116" name="物件 115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Image" r:id="rId4" imgW="2831400" imgH="2818800" progId="Photoshop.Image.7">
                    <p:embed/>
                  </p:oleObj>
                </mc:Choice>
                <mc:Fallback>
                  <p:oleObj name="Image" r:id="rId4" imgW="2831400" imgH="2818800" progId="Photoshop.Image.7">
                    <p:embed/>
                    <p:pic>
                      <p:nvPicPr>
                        <p:cNvPr id="102" name="物件 101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7" name="群組 116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118" name="矩形 117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19" name="矩形 118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20" name="矩形 119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21" name="矩形 120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26" name="矩形 125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115173" y="6185772"/>
            <a:ext cx="413532" cy="435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3301733152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0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0" y="1816595"/>
            <a:ext cx="95250" cy="159067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992916" y="1886907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6803570" y="5086052"/>
            <a:ext cx="1204115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b="1" dirty="0">
                <a:solidFill>
                  <a:schemeClr val="tx1"/>
                </a:solidFill>
              </a:rPr>
              <a:t>  </a:t>
            </a:r>
            <a:r>
              <a:rPr lang="en-US" altLang="zh-TW" sz="1600" b="1" dirty="0">
                <a:solidFill>
                  <a:schemeClr val="tx1"/>
                </a:solidFill>
              </a:rPr>
              <a:t>Enter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6273281" y="3685032"/>
            <a:ext cx="1575587" cy="842737"/>
            <a:chOff x="7071529" y="1704759"/>
            <a:chExt cx="995168" cy="608781"/>
          </a:xfrm>
          <a:solidFill>
            <a:srgbClr val="FFFF00"/>
          </a:solidFill>
        </p:grpSpPr>
        <p:sp>
          <p:nvSpPr>
            <p:cNvPr id="117" name="矩形 116">
              <a:extLst>
                <a:ext uri="{FF2B5EF4-FFF2-40B4-BE49-F238E27FC236}">
                  <a16:creationId xmlns:a16="http://schemas.microsoft.com/office/drawing/2014/main" id="{05B6612C-F3D9-44E6-B72D-AF2A53C50E4B}"/>
                </a:ext>
              </a:extLst>
            </p:cNvPr>
            <p:cNvSpPr/>
            <p:nvPr/>
          </p:nvSpPr>
          <p:spPr>
            <a:xfrm>
              <a:off x="7071529" y="1704759"/>
              <a:ext cx="995168" cy="608781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 smtClean="0">
                  <a:solidFill>
                    <a:srgbClr val="FF0000"/>
                  </a:solidFill>
                </a:rPr>
                <a:t>Backspace</a:t>
              </a:r>
              <a:endParaRPr lang="zh-TW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" name="向左箭號 2"/>
            <p:cNvSpPr/>
            <p:nvPr/>
          </p:nvSpPr>
          <p:spPr>
            <a:xfrm>
              <a:off x="7211417" y="2074984"/>
              <a:ext cx="616313" cy="223061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0049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4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0" y="1816595"/>
            <a:ext cx="95250" cy="159067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992916" y="1886907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6803570" y="5086052"/>
            <a:ext cx="1204115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b="1" dirty="0">
                <a:solidFill>
                  <a:schemeClr val="tx1"/>
                </a:solidFill>
              </a:rPr>
              <a:t>  </a:t>
            </a:r>
            <a:r>
              <a:rPr lang="en-US" altLang="zh-TW" sz="1600" b="1" dirty="0">
                <a:solidFill>
                  <a:schemeClr val="tx1"/>
                </a:solidFill>
              </a:rPr>
              <a:t>Enter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121" name="群組 120"/>
          <p:cNvGrpSpPr/>
          <p:nvPr/>
        </p:nvGrpSpPr>
        <p:grpSpPr>
          <a:xfrm>
            <a:off x="7057294" y="4075577"/>
            <a:ext cx="791573" cy="452192"/>
            <a:chOff x="7071529" y="1704759"/>
            <a:chExt cx="995168" cy="608781"/>
          </a:xfrm>
          <a:noFill/>
        </p:grpSpPr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05B6612C-F3D9-44E6-B72D-AF2A53C50E4B}"/>
                </a:ext>
              </a:extLst>
            </p:cNvPr>
            <p:cNvSpPr/>
            <p:nvPr/>
          </p:nvSpPr>
          <p:spPr>
            <a:xfrm>
              <a:off x="7071529" y="1704759"/>
              <a:ext cx="995168" cy="608781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Backspace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向左箭號 122"/>
            <p:cNvSpPr/>
            <p:nvPr/>
          </p:nvSpPr>
          <p:spPr>
            <a:xfrm>
              <a:off x="7301008" y="2074984"/>
              <a:ext cx="526722" cy="188781"/>
            </a:xfrm>
            <a:prstGeom prst="leftArrow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31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8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6803570" y="5086052"/>
            <a:ext cx="1204115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b="1" dirty="0">
                <a:solidFill>
                  <a:schemeClr val="tx1"/>
                </a:solidFill>
              </a:rPr>
              <a:t>  </a:t>
            </a:r>
            <a:r>
              <a:rPr lang="en-US" altLang="zh-TW" sz="1600" b="1" dirty="0">
                <a:solidFill>
                  <a:schemeClr val="tx1"/>
                </a:solidFill>
              </a:rPr>
              <a:t>Enter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121" name="群組 120"/>
          <p:cNvGrpSpPr/>
          <p:nvPr/>
        </p:nvGrpSpPr>
        <p:grpSpPr>
          <a:xfrm>
            <a:off x="7057294" y="4075577"/>
            <a:ext cx="791573" cy="452192"/>
            <a:chOff x="7071529" y="1704759"/>
            <a:chExt cx="995168" cy="608781"/>
          </a:xfrm>
          <a:noFill/>
        </p:grpSpPr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05B6612C-F3D9-44E6-B72D-AF2A53C50E4B}"/>
                </a:ext>
              </a:extLst>
            </p:cNvPr>
            <p:cNvSpPr/>
            <p:nvPr/>
          </p:nvSpPr>
          <p:spPr>
            <a:xfrm>
              <a:off x="7071529" y="1704759"/>
              <a:ext cx="995168" cy="608781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Backspace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向左箭號 122"/>
            <p:cNvSpPr/>
            <p:nvPr/>
          </p:nvSpPr>
          <p:spPr>
            <a:xfrm>
              <a:off x="7301008" y="2074984"/>
              <a:ext cx="526722" cy="188781"/>
            </a:xfrm>
            <a:prstGeom prst="leftArrow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20" name="圖片 119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560" y="207251"/>
            <a:ext cx="95250" cy="1590675"/>
          </a:xfrm>
          <a:prstGeom prst="rect">
            <a:avLst/>
          </a:prstGeom>
        </p:spPr>
      </p:pic>
      <p:sp>
        <p:nvSpPr>
          <p:cNvPr id="124" name="文字方塊 123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2229861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443" y="1692156"/>
            <a:ext cx="95250" cy="159067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B34C34A-5130-4247-8A25-F44B2915A3C4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4844CFE-8DD9-4638-BE2D-ADB15165DA58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ED9776-F2C0-4567-AE13-DA83038E24F5}"/>
              </a:ext>
            </a:extLst>
          </p:cNvPr>
          <p:cNvSpPr/>
          <p:nvPr/>
        </p:nvSpPr>
        <p:spPr>
          <a:xfrm>
            <a:off x="3287739" y="5772789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按方向鍵</a:t>
            </a:r>
          </a:p>
        </p:txBody>
      </p:sp>
    </p:spTree>
    <p:extLst>
      <p:ext uri="{BB962C8B-B14F-4D97-AF65-F5344CB8AC3E}">
        <p14:creationId xmlns:p14="http://schemas.microsoft.com/office/powerpoint/2010/main" val="42580434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BAACA38B-1403-4FF4-B7C4-0F5E096A9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443" y="1692156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7175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4EAB5C-C863-42BD-90E9-50C77C60A79E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DFED2CC4-B417-446C-BA44-8D29F996169A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6870B94-7D1E-467C-BB1F-B32A942DEAC1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20231010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E12C2834-3E93-47E3-B308-EDFEF8D52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6880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4EAB5C-C863-42BD-90E9-50C77C60A79E}"/>
              </a:ext>
            </a:extLst>
          </p:cNvPr>
          <p:cNvSpPr/>
          <p:nvPr/>
        </p:nvSpPr>
        <p:spPr>
          <a:xfrm>
            <a:off x="6586503" y="4608576"/>
            <a:ext cx="2306408" cy="11220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b="1" dirty="0">
                <a:solidFill>
                  <a:srgbClr val="FF0000"/>
                </a:solidFill>
              </a:rPr>
              <a:t>  </a:t>
            </a:r>
            <a:r>
              <a:rPr lang="en-US" altLang="zh-TW" sz="4400" b="1" dirty="0">
                <a:solidFill>
                  <a:srgbClr val="FF0000"/>
                </a:solidFill>
              </a:rPr>
              <a:t>Enter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0DFF463-CF2E-45A0-AE14-C035F99FEAB5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5FEB9E8-0D51-4287-8F7C-BC8160F3DD25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60808BCB-4B65-4882-BAC4-D36B0C57A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49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4EAB5C-C863-42BD-90E9-50C77C60A79E}"/>
              </a:ext>
            </a:extLst>
          </p:cNvPr>
          <p:cNvSpPr/>
          <p:nvPr/>
        </p:nvSpPr>
        <p:spPr>
          <a:xfrm>
            <a:off x="6586503" y="4608576"/>
            <a:ext cx="2306408" cy="11220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b="1" dirty="0">
                <a:solidFill>
                  <a:srgbClr val="FF0000"/>
                </a:solidFill>
              </a:rPr>
              <a:t>  </a:t>
            </a:r>
            <a:r>
              <a:rPr lang="en-US" altLang="zh-TW" sz="4400" b="1" dirty="0">
                <a:solidFill>
                  <a:srgbClr val="FF0000"/>
                </a:solidFill>
              </a:rPr>
              <a:t>Enter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1D64A96-96CB-409A-972F-065B12B12AC1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0DFF463-CF2E-45A0-AE14-C035F99FEAB5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8215606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0DFF463-CF2E-45A0-AE14-C035F99FEAB5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734FEDB-2563-40D7-B431-5010887E6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55AEE84F-FE41-43A0-9AFA-454D13AA30A6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2819426-2C4E-46AC-B584-8F8C7789B9B3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090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7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116" name="物件 11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7790046" y="5900669"/>
            <a:ext cx="771710" cy="757603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798" y="256548"/>
            <a:ext cx="95250" cy="159067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35701971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5B7E7F-3584-48D4-8553-C97D03C32A42}"/>
              </a:ext>
            </a:extLst>
          </p:cNvPr>
          <p:cNvSpPr/>
          <p:nvPr/>
        </p:nvSpPr>
        <p:spPr>
          <a:xfrm>
            <a:off x="7396854" y="2053611"/>
            <a:ext cx="1858006" cy="908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>
                <a:solidFill>
                  <a:schemeClr val="tx1"/>
                </a:solidFill>
              </a:rPr>
              <a:t>Backspace</a:t>
            </a:r>
          </a:p>
          <a:p>
            <a:r>
              <a:rPr lang="zh-TW" altLang="en-US" sz="2800" b="1" dirty="0">
                <a:solidFill>
                  <a:schemeClr val="tx1"/>
                </a:solidFill>
              </a:rPr>
              <a:t>←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5CA31213-C066-4907-8B0A-AD3CA15E5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A3AF3B6D-CFEB-4EB4-B468-6D176942BF46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17915844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5B7E7F-3584-48D4-8553-C97D03C32A42}"/>
              </a:ext>
            </a:extLst>
          </p:cNvPr>
          <p:cNvSpPr/>
          <p:nvPr/>
        </p:nvSpPr>
        <p:spPr>
          <a:xfrm>
            <a:off x="7396854" y="2053611"/>
            <a:ext cx="1858006" cy="908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>
                <a:solidFill>
                  <a:schemeClr val="tx1"/>
                </a:solidFill>
              </a:rPr>
              <a:t>Backspace</a:t>
            </a:r>
          </a:p>
          <a:p>
            <a:r>
              <a:rPr lang="zh-TW" altLang="en-US" sz="2800" b="1" dirty="0">
                <a:solidFill>
                  <a:schemeClr val="tx1"/>
                </a:solidFill>
              </a:rPr>
              <a:t>←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5CA31213-C066-4907-8B0A-AD3CA15E5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A3AF3B6D-CFEB-4EB4-B468-6D176942BF46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39542421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E12C2834-3E93-47E3-B308-EDFEF8D52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8F5B7E7F-3584-48D4-8553-C97D03C32A42}"/>
              </a:ext>
            </a:extLst>
          </p:cNvPr>
          <p:cNvSpPr/>
          <p:nvPr/>
        </p:nvSpPr>
        <p:spPr>
          <a:xfrm>
            <a:off x="7396854" y="2053611"/>
            <a:ext cx="1858006" cy="908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>
                <a:solidFill>
                  <a:schemeClr val="tx1"/>
                </a:solidFill>
              </a:rPr>
              <a:t>Backspace</a:t>
            </a:r>
          </a:p>
          <a:p>
            <a:r>
              <a:rPr lang="zh-TW" altLang="en-US" sz="2800" b="1" dirty="0">
                <a:solidFill>
                  <a:schemeClr val="tx1"/>
                </a:solidFill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42805552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群組 108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2" name="矩形 1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群組 7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0" name="矩形 59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1" name="矩形 60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4" name="矩形 63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82" name="矩形 81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矩形 82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94" name="矩形 93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102" name="物件 10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4846644"/>
                </p:ext>
              </p:extLst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117" name="物件 11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3" name="群組 102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104" name="矩形 103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05" name="矩形 104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06" name="矩形 105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07" name="矩形 106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44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群組 108"/>
          <p:cNvGrpSpPr/>
          <p:nvPr/>
        </p:nvGrpSpPr>
        <p:grpSpPr>
          <a:xfrm>
            <a:off x="162232" y="3385000"/>
            <a:ext cx="11799545" cy="3346425"/>
            <a:chOff x="171376" y="2232856"/>
            <a:chExt cx="11799545" cy="3346425"/>
          </a:xfrm>
        </p:grpSpPr>
        <p:sp>
          <p:nvSpPr>
            <p:cNvPr id="2" name="矩形 1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000" dirty="0">
                  <a:solidFill>
                    <a:schemeClr val="tx1"/>
                  </a:solidFill>
                </a:rPr>
                <a:t>Delete</a:t>
              </a:r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000" dirty="0">
                  <a:solidFill>
                    <a:schemeClr val="tx1"/>
                  </a:solidFill>
                </a:rPr>
                <a:t>End</a:t>
              </a:r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0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000" dirty="0">
                  <a:solidFill>
                    <a:schemeClr val="tx1"/>
                  </a:solidFill>
                </a:rPr>
                <a:t>Down</a:t>
              </a:r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000" dirty="0">
                  <a:solidFill>
                    <a:schemeClr val="tx1"/>
                  </a:solidFill>
                </a:rPr>
                <a:t>Insert</a:t>
              </a:r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000" dirty="0">
                  <a:solidFill>
                    <a:schemeClr val="tx1"/>
                  </a:solidFill>
                </a:rPr>
                <a:t>Home</a:t>
              </a:r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0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000" dirty="0">
                  <a:solidFill>
                    <a:schemeClr val="tx1"/>
                  </a:solidFill>
                </a:rPr>
                <a:t> up</a:t>
              </a:r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群組 7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Num</a:t>
              </a:r>
            </a:p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Lock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*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Enter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~</a:t>
              </a: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`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!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ㄅ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1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@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ㄉ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2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#</a:t>
              </a:r>
              <a:r>
                <a:rPr lang="en-US" altLang="zh-TW" sz="1100" b="1" dirty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3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$  </a:t>
              </a:r>
              <a:r>
                <a:rPr lang="en-US" altLang="zh-TW" sz="11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r>
                <a:rPr lang="en-US" altLang="zh-TW" sz="1100" b="1" dirty="0">
                  <a:solidFill>
                    <a:schemeClr val="tx1"/>
                  </a:solidFill>
                </a:rPr>
                <a:t/>
              </a:r>
              <a:br>
                <a:rPr lang="en-US" altLang="zh-TW" sz="1100" b="1" dirty="0">
                  <a:solidFill>
                    <a:schemeClr val="tx1"/>
                  </a:solidFill>
                </a:rPr>
              </a:br>
              <a:r>
                <a:rPr lang="en-US" altLang="zh-TW" sz="1100" b="1" dirty="0">
                  <a:solidFill>
                    <a:schemeClr val="tx1"/>
                  </a:solidFill>
                </a:rPr>
                <a:t>4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% 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ㄓ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5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^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 ˊ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6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&amp; 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  <a:r>
                <a:rPr lang="en-US" altLang="zh-TW" sz="1100" b="1" dirty="0">
                  <a:solidFill>
                    <a:schemeClr val="tx1"/>
                  </a:solidFill>
                </a:rPr>
                <a:t>‧</a:t>
              </a: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7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*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ㄚ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8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( 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ㄞ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9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)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 ㄢ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0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_ 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ㄦ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-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+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=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Backspace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Esc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Q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ㄆ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W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ㄊ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E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ㄍ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R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ㄐ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T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ㄔ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Y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ㄗ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U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ㄧ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I </a:t>
              </a:r>
              <a:r>
                <a:rPr lang="zh-TW" altLang="en-US" sz="1100" dirty="0">
                  <a:solidFill>
                    <a:schemeClr val="tx1"/>
                  </a:solidFill>
                </a:rPr>
                <a:t>ㄛ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O </a:t>
              </a:r>
              <a:r>
                <a:rPr lang="zh-TW" altLang="en-US" sz="1100" dirty="0">
                  <a:solidFill>
                    <a:schemeClr val="tx1"/>
                  </a:solidFill>
                </a:rPr>
                <a:t>ㄟ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P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ㄣ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{</a:t>
              </a:r>
            </a:p>
            <a:p>
              <a:r>
                <a:rPr lang="en-US" altLang="zh-TW" sz="1100" dirty="0">
                  <a:solidFill>
                    <a:schemeClr val="tx1"/>
                  </a:solidFill>
                </a:rPr>
                <a:t>[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altLang="zh-TW" sz="1100" dirty="0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|</a:t>
              </a:r>
            </a:p>
            <a:p>
              <a:r>
                <a:rPr lang="en-US" altLang="zh-TW" sz="1100" dirty="0">
                  <a:solidFill>
                    <a:schemeClr val="tx1"/>
                  </a:solidFill>
                </a:rPr>
                <a:t>\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Tab</a:t>
              </a:r>
              <a:br>
                <a:rPr lang="en-US" altLang="zh-TW" sz="1100" dirty="0">
                  <a:solidFill>
                    <a:schemeClr val="tx1"/>
                  </a:solidFill>
                </a:rPr>
              </a:br>
              <a:r>
                <a:rPr lang="en-US" altLang="zh-TW" sz="1100" dirty="0">
                  <a:solidFill>
                    <a:schemeClr val="tx1"/>
                  </a:solidFill>
                </a:rPr>
                <a:t>|</a:t>
              </a:r>
              <a:r>
                <a:rPr lang="en-US" altLang="zh-TW" sz="1100" dirty="0">
                  <a:solidFill>
                    <a:schemeClr val="tx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F1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F2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0" name="矩形 59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F3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1" name="矩形 60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F4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F9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F10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4" name="矩形 63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F11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F12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F5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F6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8" name="矩形 67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F7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69" name="矩形 68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100" b="1" dirty="0">
                  <a:solidFill>
                    <a:schemeClr val="tx1"/>
                  </a:solidFill>
                </a:rPr>
                <a:t>F8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A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ㄇ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1" name="矩形 70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S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ㄋ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D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ㄎ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F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ㄑ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G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ㄕ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H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ㄘ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J 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ㄨ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K</a:t>
              </a:r>
              <a:r>
                <a:rPr lang="zh-TW" altLang="en-US" sz="1100" dirty="0">
                  <a:solidFill>
                    <a:schemeClr val="tx1"/>
                  </a:solidFill>
                </a:rPr>
                <a:t>ㄜ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L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ㄠ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；ㄤ</a:t>
              </a:r>
              <a:endParaRPr lang="en-US" altLang="zh-TW" sz="1100" b="1" dirty="0">
                <a:solidFill>
                  <a:schemeClr val="tx1"/>
                </a:solidFill>
              </a:endParaRPr>
            </a:p>
            <a:p>
              <a:r>
                <a:rPr lang="zh-TW" altLang="en-US" sz="1100" dirty="0">
                  <a:solidFill>
                    <a:schemeClr val="tx1"/>
                  </a:solidFill>
                </a:rPr>
                <a:t>；</a:t>
              </a:r>
            </a:p>
          </p:txBody>
        </p:sp>
        <p:sp>
          <p:nvSpPr>
            <p:cNvPr id="80" name="矩形 79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“</a:t>
              </a:r>
            </a:p>
            <a:p>
              <a:r>
                <a:rPr lang="en-US" altLang="zh-TW" sz="1100" dirty="0">
                  <a:solidFill>
                    <a:schemeClr val="tx1"/>
                  </a:solidFill>
                </a:rPr>
                <a:t>‘</a:t>
              </a:r>
            </a:p>
          </p:txBody>
        </p:sp>
        <p:sp>
          <p:nvSpPr>
            <p:cNvPr id="81" name="矩形 80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1100" b="1" dirty="0">
                  <a:solidFill>
                    <a:schemeClr val="tx1"/>
                  </a:solidFill>
                </a:rPr>
                <a:t>Enter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Caps</a:t>
              </a:r>
            </a:p>
            <a:p>
              <a:r>
                <a:rPr lang="en-US" altLang="zh-TW" sz="1100" b="1" dirty="0">
                  <a:solidFill>
                    <a:schemeClr val="tx1"/>
                  </a:solidFill>
                </a:rPr>
                <a:t>Lock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3" name="矩形 82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Z </a:t>
              </a:r>
              <a:r>
                <a:rPr lang="zh-TW" altLang="en-US" sz="1100" dirty="0">
                  <a:solidFill>
                    <a:schemeClr val="tx1"/>
                  </a:solidFill>
                </a:rPr>
                <a:t>ㄈ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X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ㄌ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C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ㄏ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V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ㄒ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B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ㄖ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N</a:t>
              </a:r>
              <a:r>
                <a:rPr lang="zh-TW" altLang="en-US" sz="1100" dirty="0">
                  <a:solidFill>
                    <a:schemeClr val="tx1"/>
                  </a:solidFill>
                </a:rPr>
                <a:t> 厶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M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ㄩ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&lt;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ㄝ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r>
                <a:rPr lang="zh-TW" altLang="en-US" sz="1100" dirty="0">
                  <a:solidFill>
                    <a:schemeClr val="tx1"/>
                  </a:solidFill>
                </a:rPr>
                <a:t>，</a:t>
              </a:r>
            </a:p>
          </p:txBody>
        </p:sp>
        <p:sp>
          <p:nvSpPr>
            <p:cNvPr id="91" name="矩形 90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&gt;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ㄡ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r>
                <a:rPr lang="en-US" altLang="zh-TW" sz="1100" dirty="0">
                  <a:solidFill>
                    <a:schemeClr val="tx1"/>
                  </a:solidFill>
                </a:rPr>
                <a:t>‧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?</a:t>
              </a:r>
              <a:r>
                <a:rPr lang="zh-TW" altLang="en-US" sz="1100" dirty="0">
                  <a:solidFill>
                    <a:schemeClr val="tx1"/>
                  </a:solidFill>
                </a:rPr>
                <a:t> ㄥ</a:t>
              </a:r>
              <a:endParaRPr lang="en-US" altLang="zh-TW" sz="1100" dirty="0">
                <a:solidFill>
                  <a:schemeClr val="tx1"/>
                </a:solidFill>
              </a:endParaRPr>
            </a:p>
            <a:p>
              <a:r>
                <a:rPr lang="en-US" altLang="zh-TW" sz="1100" dirty="0">
                  <a:solidFill>
                    <a:schemeClr val="tx1"/>
                  </a:solidFill>
                </a:rPr>
                <a:t>/</a:t>
              </a:r>
            </a:p>
          </p:txBody>
        </p:sp>
        <p:sp>
          <p:nvSpPr>
            <p:cNvPr id="93" name="矩形 92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1100" b="1" dirty="0">
                  <a:solidFill>
                    <a:schemeClr val="tx1"/>
                  </a:solidFill>
                </a:rPr>
                <a:t>Shift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Shift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95" name="矩形 94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ALT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ALT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Ctrl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</a:rPr>
                <a:t>Ctrl</a:t>
              </a:r>
              <a:r>
                <a:rPr lang="zh-TW" altLang="en-US" sz="1100" b="1" dirty="0">
                  <a:solidFill>
                    <a:schemeClr val="tx1"/>
                  </a:solidFill>
                </a:rPr>
                <a:t> </a:t>
              </a:r>
            </a:p>
          </p:txBody>
        </p:sp>
        <p:graphicFrame>
          <p:nvGraphicFramePr>
            <p:cNvPr id="102" name="物件 10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8846679"/>
                </p:ext>
              </p:extLst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117" name="物件 11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3" name="群組 102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104" name="矩形 103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05" name="矩形 104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06" name="矩形 105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107" name="矩形 106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01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9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17" name="圖片 116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798" y="256548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3563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1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17" name="圖片 116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718" y="256548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6445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7790046" y="5795616"/>
            <a:ext cx="738659" cy="82539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17" name="圖片 116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800" y="207251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316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560" y="207251"/>
            <a:ext cx="95250" cy="159067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35554734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5" y="3758184"/>
              <a:ext cx="1170827" cy="747647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000" b="1" dirty="0">
                  <a:solidFill>
                    <a:srgbClr val="FF0000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560" y="207251"/>
            <a:ext cx="95250" cy="159067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3278916" y="277563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6803570" y="5086052"/>
            <a:ext cx="1204115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  </a:t>
            </a:r>
            <a:r>
              <a:rPr lang="en-US" altLang="zh-TW" sz="2800" b="1" dirty="0">
                <a:solidFill>
                  <a:srgbClr val="FF0000"/>
                </a:solidFill>
              </a:rPr>
              <a:t>Enter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4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0" y="1816595"/>
            <a:ext cx="95250" cy="159067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992916" y="1886907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6803570" y="5086052"/>
            <a:ext cx="1204115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b="1" dirty="0">
                <a:solidFill>
                  <a:schemeClr val="tx1"/>
                </a:solidFill>
              </a:rPr>
              <a:t>  </a:t>
            </a:r>
            <a:r>
              <a:rPr lang="en-US" altLang="zh-TW" sz="1600" b="1" dirty="0">
                <a:solidFill>
                  <a:schemeClr val="tx1"/>
                </a:solidFill>
              </a:rPr>
              <a:t>Enter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7210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群組 126"/>
          <p:cNvGrpSpPr/>
          <p:nvPr/>
        </p:nvGrpSpPr>
        <p:grpSpPr>
          <a:xfrm>
            <a:off x="180520" y="3311848"/>
            <a:ext cx="11799545" cy="3346425"/>
            <a:chOff x="171376" y="2232856"/>
            <a:chExt cx="11799545" cy="3346425"/>
          </a:xfrm>
        </p:grpSpPr>
        <p:sp>
          <p:nvSpPr>
            <p:cNvPr id="128" name="矩形 127"/>
            <p:cNvSpPr/>
            <p:nvPr/>
          </p:nvSpPr>
          <p:spPr>
            <a:xfrm>
              <a:off x="7950581" y="3591453"/>
              <a:ext cx="530070" cy="4874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8550659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9150737" y="3591453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963509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63587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3665" y="2961314"/>
              <a:ext cx="530070" cy="48746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000" dirty="0">
                <a:solidFill>
                  <a:schemeClr val="tx1"/>
                </a:solidFill>
              </a:endParaRPr>
            </a:p>
            <a:p>
              <a:endParaRPr lang="zh-TW" alt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34" name="群組 133"/>
            <p:cNvGrpSpPr/>
            <p:nvPr/>
          </p:nvGrpSpPr>
          <p:grpSpPr>
            <a:xfrm>
              <a:off x="8061849" y="4533740"/>
              <a:ext cx="1494375" cy="1016332"/>
              <a:chOff x="10138120" y="3857604"/>
              <a:chExt cx="1936778" cy="1343028"/>
            </a:xfrm>
          </p:grpSpPr>
          <p:sp>
            <p:nvSpPr>
              <p:cNvPr id="230" name="矩形 22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矩形 23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矩形 134"/>
            <p:cNvSpPr/>
            <p:nvPr/>
          </p:nvSpPr>
          <p:spPr>
            <a:xfrm>
              <a:off x="979845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7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0337885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8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10893986" y="2860568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9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9798457" y="2245884"/>
              <a:ext cx="467916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9792222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1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10342219" y="4268754"/>
              <a:ext cx="474150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2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10893985" y="4268754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3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803786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4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10340558" y="3553996"/>
              <a:ext cx="462586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5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10893986" y="3553996"/>
              <a:ext cx="457492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6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5" name="矩形 144"/>
            <p:cNvSpPr/>
            <p:nvPr/>
          </p:nvSpPr>
          <p:spPr>
            <a:xfrm>
              <a:off x="9792222" y="4970007"/>
              <a:ext cx="1024147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0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10893985" y="4970006"/>
              <a:ext cx="457493" cy="55292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10344875" y="2238061"/>
              <a:ext cx="457492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10893985" y="2232856"/>
              <a:ext cx="457493" cy="47417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11454524" y="2860567"/>
              <a:ext cx="494129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11451001" y="4276576"/>
              <a:ext cx="519920" cy="1246353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7137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69756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1223750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174993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227612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2802309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3328495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3854682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矩形 158"/>
            <p:cNvSpPr/>
            <p:nvPr/>
          </p:nvSpPr>
          <p:spPr>
            <a:xfrm>
              <a:off x="4380868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4907054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5433241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矩形 161"/>
            <p:cNvSpPr/>
            <p:nvPr/>
          </p:nvSpPr>
          <p:spPr>
            <a:xfrm>
              <a:off x="5959427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6485613" y="299658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7034904" y="2996587"/>
              <a:ext cx="796820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171377" y="2412020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66" name="矩形 165"/>
            <p:cNvSpPr/>
            <p:nvPr/>
          </p:nvSpPr>
          <p:spPr>
            <a:xfrm>
              <a:off x="91083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 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1437024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196321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2489397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0" name="矩形 169"/>
            <p:cNvSpPr/>
            <p:nvPr/>
          </p:nvSpPr>
          <p:spPr>
            <a:xfrm>
              <a:off x="3015583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3541770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2" name="矩形 171"/>
            <p:cNvSpPr/>
            <p:nvPr/>
          </p:nvSpPr>
          <p:spPr>
            <a:xfrm>
              <a:off x="4067956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594142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5120328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5646515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6172701" y="3559898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710917" y="3559897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248183" y="3559898"/>
              <a:ext cx="58354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171377" y="3559897"/>
              <a:ext cx="68699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9633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矩形 180"/>
            <p:cNvSpPr/>
            <p:nvPr/>
          </p:nvSpPr>
          <p:spPr>
            <a:xfrm>
              <a:off x="151870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2" name="矩形 181"/>
            <p:cNvSpPr/>
            <p:nvPr/>
          </p:nvSpPr>
          <p:spPr>
            <a:xfrm>
              <a:off x="2074105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3" name="矩形 182"/>
            <p:cNvSpPr/>
            <p:nvPr/>
          </p:nvSpPr>
          <p:spPr>
            <a:xfrm>
              <a:off x="2629504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4" name="矩形 183"/>
            <p:cNvSpPr/>
            <p:nvPr/>
          </p:nvSpPr>
          <p:spPr>
            <a:xfrm>
              <a:off x="5691812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5" name="矩形 184"/>
            <p:cNvSpPr/>
            <p:nvPr/>
          </p:nvSpPr>
          <p:spPr>
            <a:xfrm>
              <a:off x="624721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6" name="矩形 185"/>
            <p:cNvSpPr/>
            <p:nvPr/>
          </p:nvSpPr>
          <p:spPr>
            <a:xfrm>
              <a:off x="68026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100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87" name="矩形 186"/>
            <p:cNvSpPr/>
            <p:nvPr/>
          </p:nvSpPr>
          <p:spPr>
            <a:xfrm>
              <a:off x="735800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8" name="矩形 187"/>
            <p:cNvSpPr/>
            <p:nvPr/>
          </p:nvSpPr>
          <p:spPr>
            <a:xfrm>
              <a:off x="3327560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9" name="矩形 188"/>
            <p:cNvSpPr/>
            <p:nvPr/>
          </p:nvSpPr>
          <p:spPr>
            <a:xfrm>
              <a:off x="3882958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矩形 189"/>
            <p:cNvSpPr/>
            <p:nvPr/>
          </p:nvSpPr>
          <p:spPr>
            <a:xfrm>
              <a:off x="4438357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1" name="矩形 190"/>
            <p:cNvSpPr/>
            <p:nvPr/>
          </p:nvSpPr>
          <p:spPr>
            <a:xfrm>
              <a:off x="4993756" y="2433276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2" name="矩形 191"/>
            <p:cNvSpPr/>
            <p:nvPr/>
          </p:nvSpPr>
          <p:spPr>
            <a:xfrm>
              <a:off x="1071354" y="4070063"/>
              <a:ext cx="43714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矩形 192"/>
            <p:cNvSpPr/>
            <p:nvPr/>
          </p:nvSpPr>
          <p:spPr>
            <a:xfrm>
              <a:off x="157300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194" name="矩形 193"/>
            <p:cNvSpPr/>
            <p:nvPr/>
          </p:nvSpPr>
          <p:spPr>
            <a:xfrm>
              <a:off x="2099190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5" name="矩形 194"/>
            <p:cNvSpPr/>
            <p:nvPr/>
          </p:nvSpPr>
          <p:spPr>
            <a:xfrm>
              <a:off x="2625376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6" name="矩形 195"/>
            <p:cNvSpPr/>
            <p:nvPr/>
          </p:nvSpPr>
          <p:spPr>
            <a:xfrm>
              <a:off x="3151563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7" name="矩形 196"/>
            <p:cNvSpPr/>
            <p:nvPr/>
          </p:nvSpPr>
          <p:spPr>
            <a:xfrm>
              <a:off x="3677749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4203935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9" name="矩形 198"/>
            <p:cNvSpPr/>
            <p:nvPr/>
          </p:nvSpPr>
          <p:spPr>
            <a:xfrm>
              <a:off x="4730122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0" name="矩形 199"/>
            <p:cNvSpPr/>
            <p:nvPr/>
          </p:nvSpPr>
          <p:spPr>
            <a:xfrm>
              <a:off x="5256308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1" name="矩形 200"/>
            <p:cNvSpPr/>
            <p:nvPr/>
          </p:nvSpPr>
          <p:spPr>
            <a:xfrm>
              <a:off x="5782494" y="407006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2" name="矩形 201"/>
            <p:cNvSpPr/>
            <p:nvPr/>
          </p:nvSpPr>
          <p:spPr>
            <a:xfrm>
              <a:off x="6320710" y="4070061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03" name="矩形 202"/>
            <p:cNvSpPr/>
            <p:nvPr/>
          </p:nvSpPr>
          <p:spPr>
            <a:xfrm>
              <a:off x="6857976" y="4070063"/>
              <a:ext cx="973748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04" name="矩形 203"/>
            <p:cNvSpPr/>
            <p:nvPr/>
          </p:nvSpPr>
          <p:spPr>
            <a:xfrm>
              <a:off x="171376" y="4070061"/>
              <a:ext cx="815041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05" name="矩形 204"/>
            <p:cNvSpPr/>
            <p:nvPr/>
          </p:nvSpPr>
          <p:spPr>
            <a:xfrm>
              <a:off x="1148171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1674358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2200544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8" name="矩形 207"/>
            <p:cNvSpPr/>
            <p:nvPr/>
          </p:nvSpPr>
          <p:spPr>
            <a:xfrm>
              <a:off x="2726730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09" name="矩形 208"/>
            <p:cNvSpPr/>
            <p:nvPr/>
          </p:nvSpPr>
          <p:spPr>
            <a:xfrm>
              <a:off x="3252917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0" name="矩形 209"/>
            <p:cNvSpPr/>
            <p:nvPr/>
          </p:nvSpPr>
          <p:spPr>
            <a:xfrm>
              <a:off x="3779103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1" name="矩形 210"/>
            <p:cNvSpPr/>
            <p:nvPr/>
          </p:nvSpPr>
          <p:spPr>
            <a:xfrm>
              <a:off x="4305289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2" name="矩形 211"/>
            <p:cNvSpPr/>
            <p:nvPr/>
          </p:nvSpPr>
          <p:spPr>
            <a:xfrm>
              <a:off x="4831476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3" name="矩形 212"/>
            <p:cNvSpPr/>
            <p:nvPr/>
          </p:nvSpPr>
          <p:spPr>
            <a:xfrm>
              <a:off x="5357662" y="4580224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4" name="矩形 213"/>
            <p:cNvSpPr/>
            <p:nvPr/>
          </p:nvSpPr>
          <p:spPr>
            <a:xfrm>
              <a:off x="5895877" y="458022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15" name="矩形 214"/>
            <p:cNvSpPr/>
            <p:nvPr/>
          </p:nvSpPr>
          <p:spPr>
            <a:xfrm>
              <a:off x="6433143" y="4580224"/>
              <a:ext cx="1375917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216" name="矩形 215"/>
            <p:cNvSpPr/>
            <p:nvPr/>
          </p:nvSpPr>
          <p:spPr>
            <a:xfrm>
              <a:off x="171376" y="4590843"/>
              <a:ext cx="901217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17" name="矩形 216"/>
            <p:cNvSpPr/>
            <p:nvPr/>
          </p:nvSpPr>
          <p:spPr>
            <a:xfrm>
              <a:off x="986417" y="513289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8" name="矩形 217"/>
            <p:cNvSpPr/>
            <p:nvPr/>
          </p:nvSpPr>
          <p:spPr>
            <a:xfrm>
              <a:off x="1570372" y="5132893"/>
              <a:ext cx="473716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9" name="矩形 218"/>
            <p:cNvSpPr/>
            <p:nvPr/>
          </p:nvSpPr>
          <p:spPr>
            <a:xfrm>
              <a:off x="2200544" y="5132894"/>
              <a:ext cx="3157118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0" name="矩形 219"/>
            <p:cNvSpPr/>
            <p:nvPr/>
          </p:nvSpPr>
          <p:spPr>
            <a:xfrm>
              <a:off x="5485710" y="5143513"/>
              <a:ext cx="473716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1" name="矩形 220"/>
            <p:cNvSpPr/>
            <p:nvPr/>
          </p:nvSpPr>
          <p:spPr>
            <a:xfrm>
              <a:off x="6057667" y="5143513"/>
              <a:ext cx="800309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100" dirty="0">
                <a:solidFill>
                  <a:schemeClr val="tx1"/>
                </a:solidFill>
              </a:endParaRPr>
            </a:p>
          </p:txBody>
        </p:sp>
        <p:sp>
          <p:nvSpPr>
            <p:cNvPr id="222" name="矩形 221"/>
            <p:cNvSpPr/>
            <p:nvPr/>
          </p:nvSpPr>
          <p:spPr>
            <a:xfrm>
              <a:off x="6948249" y="5132894"/>
              <a:ext cx="860811" cy="435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223" name="矩形 222"/>
            <p:cNvSpPr/>
            <p:nvPr/>
          </p:nvSpPr>
          <p:spPr>
            <a:xfrm>
              <a:off x="171376" y="5143513"/>
              <a:ext cx="686992" cy="435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1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graphicFrame>
          <p:nvGraphicFramePr>
            <p:cNvPr id="224" name="物件 223"/>
            <p:cNvGraphicFramePr>
              <a:graphicFrameLocks noChangeAspect="1"/>
            </p:cNvGraphicFramePr>
            <p:nvPr>
              <p:extLst/>
            </p:nvPr>
          </p:nvGraphicFramePr>
          <p:xfrm>
            <a:off x="1071355" y="5207336"/>
            <a:ext cx="278537" cy="25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6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24" name="物件 22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1355" y="5207336"/>
                          <a:ext cx="278537" cy="255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25" name="群組 224"/>
            <p:cNvGrpSpPr/>
            <p:nvPr/>
          </p:nvGrpSpPr>
          <p:grpSpPr>
            <a:xfrm>
              <a:off x="6106877" y="5186078"/>
              <a:ext cx="337820" cy="361325"/>
              <a:chOff x="4099020" y="5672138"/>
              <a:chExt cx="698189" cy="771525"/>
            </a:xfrm>
          </p:grpSpPr>
          <p:sp>
            <p:nvSpPr>
              <p:cNvPr id="226" name="矩形 22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7" name="矩形 22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8" name="矩形 22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100"/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8097478" y="6185772"/>
            <a:ext cx="413532" cy="435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8547929" y="6148826"/>
            <a:ext cx="557390" cy="530078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9053694" y="6105384"/>
            <a:ext cx="585787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8572606" y="5573514"/>
            <a:ext cx="517267" cy="492871"/>
          </a:xfrm>
          <a:prstGeom prst="rect">
            <a:avLst/>
          </a:prstGeom>
          <a:noFill/>
          <a:ln w="285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999742" y="277563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0" y="1816595"/>
            <a:ext cx="95250" cy="159067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992916" y="1886907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6803570" y="5086052"/>
            <a:ext cx="1204115" cy="5857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b="1" dirty="0">
                <a:solidFill>
                  <a:schemeClr val="tx1"/>
                </a:solidFill>
              </a:rPr>
              <a:t>  </a:t>
            </a:r>
            <a:r>
              <a:rPr lang="en-US" altLang="zh-TW" sz="1600" b="1" dirty="0">
                <a:solidFill>
                  <a:schemeClr val="tx1"/>
                </a:solidFill>
              </a:rPr>
              <a:t>Enter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121" name="群組 120"/>
          <p:cNvGrpSpPr/>
          <p:nvPr/>
        </p:nvGrpSpPr>
        <p:grpSpPr>
          <a:xfrm>
            <a:off x="7057294" y="4075577"/>
            <a:ext cx="791573" cy="452192"/>
            <a:chOff x="7071529" y="1704759"/>
            <a:chExt cx="995168" cy="608781"/>
          </a:xfrm>
          <a:noFill/>
        </p:grpSpPr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05B6612C-F3D9-44E6-B72D-AF2A53C50E4B}"/>
                </a:ext>
              </a:extLst>
            </p:cNvPr>
            <p:cNvSpPr/>
            <p:nvPr/>
          </p:nvSpPr>
          <p:spPr>
            <a:xfrm>
              <a:off x="7071529" y="1704759"/>
              <a:ext cx="995168" cy="608781"/>
            </a:xfrm>
            <a:prstGeom prst="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b="1" dirty="0" smtClean="0">
                  <a:solidFill>
                    <a:schemeClr val="tx1"/>
                  </a:solidFill>
                </a:rPr>
                <a:t>Backspace</a:t>
              </a:r>
              <a:endParaRPr lang="zh-TW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向左箭號 122"/>
            <p:cNvSpPr/>
            <p:nvPr/>
          </p:nvSpPr>
          <p:spPr>
            <a:xfrm>
              <a:off x="7301008" y="2074984"/>
              <a:ext cx="526722" cy="188781"/>
            </a:xfrm>
            <a:prstGeom prst="leftArrow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0103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612</Words>
  <Application>Microsoft Office PowerPoint</Application>
  <PresentationFormat>寬螢幕</PresentationFormat>
  <Paragraphs>618</Paragraphs>
  <Slides>24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3" baseType="lpstr">
      <vt:lpstr>MS Gothic</vt:lpstr>
      <vt:lpstr>新細明體</vt:lpstr>
      <vt:lpstr>Arial</vt:lpstr>
      <vt:lpstr>Calibri</vt:lpstr>
      <vt:lpstr>Calibri Light</vt:lpstr>
      <vt:lpstr>MV Boli</vt:lpstr>
      <vt:lpstr>Wingdings 3</vt:lpstr>
      <vt:lpstr>Office 佈景主題</vt:lpstr>
      <vt:lpstr>Image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蔡正裕</dc:creator>
  <cp:lastModifiedBy>classxxx</cp:lastModifiedBy>
  <cp:revision>20</cp:revision>
  <dcterms:created xsi:type="dcterms:W3CDTF">2021-12-19T09:13:28Z</dcterms:created>
  <dcterms:modified xsi:type="dcterms:W3CDTF">2021-12-24T09:54:21Z</dcterms:modified>
</cp:coreProperties>
</file>