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0" r:id="rId5"/>
    <p:sldId id="258" r:id="rId6"/>
    <p:sldId id="261" r:id="rId7"/>
    <p:sldId id="259" r:id="rId8"/>
    <p:sldId id="266" r:id="rId9"/>
    <p:sldId id="263" r:id="rId10"/>
    <p:sldId id="262" r:id="rId11"/>
    <p:sldId id="265" r:id="rId12"/>
    <p:sldId id="264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3B325F-9133-4ADE-ACCB-2CE06E889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ACF7E84-FFB6-4073-81DD-55448D5D9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284CD33-32E8-440C-8A11-FF504D118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3F73B0-4970-4A94-A87C-26A82007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1E46DE-AF73-4DAA-815B-C220374E0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725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232205-E707-4A61-9B5E-43F3B540F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0FD2BDF-13AE-420C-A25D-7568591CE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E9E32F-5643-4055-851F-0ECEE25C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43A97C-53FB-4E81-9A0A-54FEBEAE6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9F3BFB0-8BF3-488A-BC89-B7F65AB12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217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905E222-277B-4131-AB5D-BB0E78DA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2BC22F8-72E4-4869-84EF-A5A1848B1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6BEDA1-50BE-4A54-AB12-1E15CD57A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3953CB4-B078-4114-A876-E3812C931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238536-7295-482A-8F99-C6E07141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489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8AE574-F2CE-45E1-A501-A065C68C9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820AF69-5F2D-4FDB-B412-2D192A55E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C43D3B-B4C2-460F-B9C1-AC79DA0F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7DCA1F-1764-4308-8E02-15AC3028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EF9347A-4522-48F1-8C67-FD3F7E89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66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1058D2-92CA-4C55-9762-2A8F90796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EBEC679-B7FB-42CD-92E6-B5BBBE833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0C4493-B239-40E7-B39C-FDD748937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7FB956-3B59-4463-9CE1-3DF5E110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A1EE4F-F5C1-410F-B29B-52BBBBD3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24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D379DB-5551-45C5-A06B-F44411A4A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BCA2C91-4070-4093-B8D4-E1537FCEA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DDB720-335E-4DEA-A46B-DCE49BA31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63F793C-7461-49A5-A602-99505FD8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17A19C3-C0B4-49A9-AC62-FDBEF89E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B450897-69B4-49E2-ABA5-915D701D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154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F725DC-96AD-4CC6-B17C-8EFCC2FE2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F651927-50E2-482C-86C5-4D69ECF55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620242F-54C2-4A61-833E-0FF43B9DF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4773CE7-1048-4207-8E79-D85536826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B9B20F5-5C21-4BD4-B548-AD896D276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965CB19-F28E-47B7-8A98-2504931B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749C77A-7094-4018-94FB-9ABF73FB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E99193D-FC0D-41EC-8DF3-843E43CD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35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E7FDF3-54B4-4F34-88DD-3015FC3A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602C38D-BDA5-4996-AE05-A351BD05F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9493E73-1AA3-40EA-AD2D-E4848A0F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79978DC-D886-4772-BE32-EDF1FAE26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11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6311601-9BE0-4E19-B656-6567EB78E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C4A182E-B5D2-4EE2-A8D2-83A07118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0F8701B-B7B6-4C18-A3EB-B3D4D828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07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AE05CE-BDA6-4011-AC53-21B5E056D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CFAC0A-4DD2-4642-A7D8-53D892A51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6A0DB32-0A57-46C0-BDDC-E7E934A8C6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1D406C-6781-44B5-A8B9-06C10F922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E890B5D-E630-46D0-94FA-577299873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C608049-A120-4C3E-AB18-88A3C3C5D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55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6C813E-8F67-43DF-A1E3-A2B597EB5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31594F4-88FB-4A20-BF6F-10ADAE8BD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6BCD105-9283-41D4-8C69-A8A609B1B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9548D13-AFB4-495E-B278-3857E69A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22D76AC-04DC-4B8B-AAA2-DD30AAF6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4557A5D-41F1-4E4F-AAA4-48F7C52E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149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716A49C-0FBE-462B-AE8E-C94810722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D9F54A-9ADC-4456-B692-C97DD7491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D0E20FF-FC67-4561-8846-A337480505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292D8-9B49-4846-BCCA-884FC00CFA32}" type="datetimeFigureOut">
              <a:rPr lang="zh-TW" altLang="en-US" smtClean="0"/>
              <a:t>2021/12/19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7C6B9E-42DD-4899-8EEA-F54DAD466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2431DB-88E4-42A8-A79C-DCDD53053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803E7-516B-46EB-B746-34AB5AB4C9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58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5" y="1692156"/>
            <a:ext cx="95250" cy="1590675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CCE07F5F-675B-40B4-80BF-B7E97975C514}"/>
              </a:ext>
            </a:extLst>
          </p:cNvPr>
          <p:cNvSpPr/>
          <p:nvPr/>
        </p:nvSpPr>
        <p:spPr>
          <a:xfrm>
            <a:off x="3250704" y="5810889"/>
            <a:ext cx="877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按</a:t>
            </a:r>
          </a:p>
        </p:txBody>
      </p:sp>
    </p:spTree>
    <p:extLst>
      <p:ext uri="{BB962C8B-B14F-4D97-AF65-F5344CB8AC3E}">
        <p14:creationId xmlns:p14="http://schemas.microsoft.com/office/powerpoint/2010/main" val="3301733152"/>
      </p:ext>
    </p:extLst>
  </p:cSld>
  <p:clrMapOvr>
    <a:masterClrMapping/>
  </p:clrMapOvr>
  <p:transition spd="slow" advClick="0" advTm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F5B7E7F-3584-48D4-8553-C97D03C32A42}"/>
              </a:ext>
            </a:extLst>
          </p:cNvPr>
          <p:cNvSpPr/>
          <p:nvPr/>
        </p:nvSpPr>
        <p:spPr>
          <a:xfrm>
            <a:off x="7396854" y="2053611"/>
            <a:ext cx="1858006" cy="908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b="1" dirty="0">
                <a:solidFill>
                  <a:schemeClr val="tx1"/>
                </a:solidFill>
              </a:rPr>
              <a:t>Backspace</a:t>
            </a:r>
          </a:p>
          <a:p>
            <a:r>
              <a:rPr lang="zh-TW" altLang="en-US" sz="2800" b="1" dirty="0">
                <a:solidFill>
                  <a:schemeClr val="tx1"/>
                </a:solidFill>
              </a:rPr>
              <a:t>←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5CA31213-C066-4907-8B0A-AD3CA15E5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44" y="3169484"/>
            <a:ext cx="95250" cy="1590675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A3AF3B6D-CFEB-4EB4-B468-6D176942BF46}"/>
              </a:ext>
            </a:extLst>
          </p:cNvPr>
          <p:cNvSpPr txBox="1"/>
          <p:nvPr/>
        </p:nvSpPr>
        <p:spPr>
          <a:xfrm>
            <a:off x="2360569" y="3190499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17915844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F5B7E7F-3584-48D4-8553-C97D03C32A42}"/>
              </a:ext>
            </a:extLst>
          </p:cNvPr>
          <p:cNvSpPr/>
          <p:nvPr/>
        </p:nvSpPr>
        <p:spPr>
          <a:xfrm>
            <a:off x="7396854" y="2053611"/>
            <a:ext cx="1858006" cy="908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b="1" dirty="0">
                <a:solidFill>
                  <a:schemeClr val="tx1"/>
                </a:solidFill>
              </a:rPr>
              <a:t>Backspace</a:t>
            </a:r>
          </a:p>
          <a:p>
            <a:r>
              <a:rPr lang="zh-TW" altLang="en-US" sz="2800" b="1" dirty="0">
                <a:solidFill>
                  <a:schemeClr val="tx1"/>
                </a:solidFill>
              </a:rPr>
              <a:t>←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5CA31213-C066-4907-8B0A-AD3CA15E5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44" y="3169484"/>
            <a:ext cx="95250" cy="1590675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A3AF3B6D-CFEB-4EB4-B468-6D176942BF46}"/>
              </a:ext>
            </a:extLst>
          </p:cNvPr>
          <p:cNvSpPr txBox="1"/>
          <p:nvPr/>
        </p:nvSpPr>
        <p:spPr>
          <a:xfrm>
            <a:off x="2360569" y="3190499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39542421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E12C2834-3E93-47E3-B308-EDFEF8D52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85" y="1675074"/>
            <a:ext cx="95250" cy="1590675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8F5B7E7F-3584-48D4-8553-C97D03C32A42}"/>
              </a:ext>
            </a:extLst>
          </p:cNvPr>
          <p:cNvSpPr/>
          <p:nvPr/>
        </p:nvSpPr>
        <p:spPr>
          <a:xfrm>
            <a:off x="7396854" y="2053611"/>
            <a:ext cx="1858006" cy="908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b="1" dirty="0">
                <a:solidFill>
                  <a:schemeClr val="tx1"/>
                </a:solidFill>
              </a:rPr>
              <a:t>Backspace</a:t>
            </a:r>
          </a:p>
          <a:p>
            <a:r>
              <a:rPr lang="zh-TW" altLang="en-US" sz="2800" b="1" dirty="0">
                <a:solidFill>
                  <a:schemeClr val="tx1"/>
                </a:solidFill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42805552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B34C34A-5130-4247-8A25-F44B2915A3C4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4844CFE-8DD9-4638-BE2D-ADB15165DA58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ED9776-F2C0-4567-AE13-DA83038E24F5}"/>
              </a:ext>
            </a:extLst>
          </p:cNvPr>
          <p:cNvSpPr/>
          <p:nvPr/>
        </p:nvSpPr>
        <p:spPr>
          <a:xfrm>
            <a:off x="3287739" y="5772789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按方向鍵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75A1AAB0-B722-4196-B5EE-0F6EDAE07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375" y="1692156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971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443" y="1692156"/>
            <a:ext cx="95250" cy="1590675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B6612C-F3D9-44E6-B72D-AF2A53C50E4B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B34C34A-5130-4247-8A25-F44B2915A3C4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C4844CFE-8DD9-4638-BE2D-ADB15165DA58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BED9776-F2C0-4567-AE13-DA83038E24F5}"/>
              </a:ext>
            </a:extLst>
          </p:cNvPr>
          <p:cNvSpPr/>
          <p:nvPr/>
        </p:nvSpPr>
        <p:spPr>
          <a:xfrm>
            <a:off x="3287739" y="5772789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按方向鍵</a:t>
            </a:r>
          </a:p>
        </p:txBody>
      </p:sp>
    </p:spTree>
    <p:extLst>
      <p:ext uri="{BB962C8B-B14F-4D97-AF65-F5344CB8AC3E}">
        <p14:creationId xmlns:p14="http://schemas.microsoft.com/office/powerpoint/2010/main" val="42580434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">
        <p159:morph option="byWord"/>
      </p:transition>
    </mc:Choice>
    <mc:Fallback>
      <p:transition spd="slow" advClick="0" advTm="1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BAACA38B-1403-4FF4-B7C4-0F5E096A9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443" y="1692156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7175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85" y="1675074"/>
            <a:ext cx="95250" cy="1590675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4EAB5C-C863-42BD-90E9-50C77C60A79E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DFED2CC4-B417-446C-BA44-8D29F996169A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6870B94-7D1E-467C-BB1F-B32A942DEAC1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20231010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BB39A752-0CB2-4071-A1B1-A2BEE7BEA1AD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CBF5EB6-80AE-40E5-9885-9A7A6EF25E7D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ACF7984-B28E-4110-BA3E-7F30F5ECDF91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E12C2834-3E93-47E3-B308-EDFEF8D52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85" y="1675074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6880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 advClick="0" advTm="1000">
        <p159:morph option="byObject"/>
      </p:transition>
    </mc:Choice>
    <mc:Fallback>
      <p:transition spd="slow" advClick="0" advTm="1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4EAB5C-C863-42BD-90E9-50C77C60A79E}"/>
              </a:ext>
            </a:extLst>
          </p:cNvPr>
          <p:cNvSpPr/>
          <p:nvPr/>
        </p:nvSpPr>
        <p:spPr>
          <a:xfrm>
            <a:off x="6586503" y="4608576"/>
            <a:ext cx="2306408" cy="11220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4400" b="1" dirty="0">
                <a:solidFill>
                  <a:srgbClr val="FF0000"/>
                </a:solidFill>
              </a:rPr>
              <a:t>  </a:t>
            </a:r>
            <a:r>
              <a:rPr lang="en-US" altLang="zh-TW" sz="4400" b="1" dirty="0">
                <a:solidFill>
                  <a:srgbClr val="FF0000"/>
                </a:solidFill>
              </a:rPr>
              <a:t>Enter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0DFF463-CF2E-45A0-AE14-C035F99FEAB5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5FEB9E8-0D51-4287-8F7C-BC8160F3DD25}"/>
              </a:ext>
            </a:extLst>
          </p:cNvPr>
          <p:cNvSpPr txBox="1"/>
          <p:nvPr/>
        </p:nvSpPr>
        <p:spPr>
          <a:xfrm>
            <a:off x="4544493" y="1713171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60808BCB-4B65-4882-BAC4-D36B0C57A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85" y="1675074"/>
            <a:ext cx="95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496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">
        <p159:morph option="byObject"/>
      </p:transition>
    </mc:Choice>
    <mc:Fallback>
      <p:transition spd="slow" advClick="0" advTm="1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EEF2F75B-E39A-41F8-AEAE-C48D71E36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44" y="3169484"/>
            <a:ext cx="95250" cy="1590675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94EAB5C-C863-42BD-90E9-50C77C60A79E}"/>
              </a:ext>
            </a:extLst>
          </p:cNvPr>
          <p:cNvSpPr/>
          <p:nvPr/>
        </p:nvSpPr>
        <p:spPr>
          <a:xfrm>
            <a:off x="6586503" y="4608576"/>
            <a:ext cx="2306408" cy="11220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4400" b="1" dirty="0">
                <a:solidFill>
                  <a:srgbClr val="FF0000"/>
                </a:solidFill>
              </a:rPr>
              <a:t>  </a:t>
            </a:r>
            <a:r>
              <a:rPr lang="en-US" altLang="zh-TW" sz="4400" b="1" dirty="0">
                <a:solidFill>
                  <a:srgbClr val="FF0000"/>
                </a:solidFill>
              </a:rPr>
              <a:t>Enter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81D64A96-96CB-409A-972F-065B12B12AC1}"/>
              </a:ext>
            </a:extLst>
          </p:cNvPr>
          <p:cNvSpPr txBox="1"/>
          <p:nvPr/>
        </p:nvSpPr>
        <p:spPr>
          <a:xfrm>
            <a:off x="2360569" y="3190499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0DFF463-CF2E-45A0-AE14-C035F99FEAB5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</p:spTree>
    <p:extLst>
      <p:ext uri="{BB962C8B-B14F-4D97-AF65-F5344CB8AC3E}">
        <p14:creationId xmlns:p14="http://schemas.microsoft.com/office/powerpoint/2010/main" val="8215606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">
        <p159:morph option="byObject"/>
      </p:transition>
    </mc:Choice>
    <mc:Fallback>
      <p:transition spd="slow" advClick="0" advTm="1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:a16="http://schemas.microsoft.com/office/drawing/2014/main" id="{534BB4FC-F7F9-4987-9B97-E08CC43B2D91}"/>
              </a:ext>
            </a:extLst>
          </p:cNvPr>
          <p:cNvSpPr/>
          <p:nvPr/>
        </p:nvSpPr>
        <p:spPr>
          <a:xfrm>
            <a:off x="3834974" y="5144829"/>
            <a:ext cx="585787" cy="585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←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FADF724-0241-4A36-8621-1856AB6C51B5}"/>
              </a:ext>
            </a:extLst>
          </p:cNvPr>
          <p:cNvSpPr/>
          <p:nvPr/>
        </p:nvSpPr>
        <p:spPr>
          <a:xfrm>
            <a:off x="4522812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↓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1532443-A88A-4E3E-8AE0-152A6DEEF8DE}"/>
              </a:ext>
            </a:extLst>
          </p:cNvPr>
          <p:cNvSpPr/>
          <p:nvPr/>
        </p:nvSpPr>
        <p:spPr>
          <a:xfrm>
            <a:off x="5185965" y="514482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b="1" dirty="0">
                <a:solidFill>
                  <a:schemeClr val="tx1"/>
                </a:solidFill>
              </a:rPr>
              <a:t>→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57D07EF0-6836-40AD-A792-666CBAEF85BD}"/>
              </a:ext>
            </a:extLst>
          </p:cNvPr>
          <p:cNvSpPr/>
          <p:nvPr/>
        </p:nvSpPr>
        <p:spPr>
          <a:xfrm>
            <a:off x="4537099" y="438758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↑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B0DFF463-CF2E-45A0-AE14-C035F99FEAB5}"/>
              </a:ext>
            </a:extLst>
          </p:cNvPr>
          <p:cNvSpPr txBox="1"/>
          <p:nvPr/>
        </p:nvSpPr>
        <p:spPr>
          <a:xfrm>
            <a:off x="2265319" y="1713171"/>
            <a:ext cx="24545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ABC</a:t>
            </a:r>
            <a:endParaRPr lang="zh-TW" altLang="en-US" sz="9600" spc="600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734FEDB-2563-40D7-B431-5010887E6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44" y="3169484"/>
            <a:ext cx="95250" cy="1590675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55AEE84F-FE41-43A0-9AFA-454D13AA30A6}"/>
              </a:ext>
            </a:extLst>
          </p:cNvPr>
          <p:cNvSpPr txBox="1"/>
          <p:nvPr/>
        </p:nvSpPr>
        <p:spPr>
          <a:xfrm>
            <a:off x="2360569" y="3190499"/>
            <a:ext cx="16979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600" spc="600" dirty="0"/>
              <a:t>DE</a:t>
            </a:r>
            <a:endParaRPr lang="zh-TW" altLang="en-US" sz="9600" spc="600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2819426-2C4E-46AC-B584-8F8C7789B9B3}"/>
              </a:ext>
            </a:extLst>
          </p:cNvPr>
          <p:cNvSpPr/>
          <p:nvPr/>
        </p:nvSpPr>
        <p:spPr>
          <a:xfrm>
            <a:off x="7688795" y="5144828"/>
            <a:ext cx="1204115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090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1000">
        <p159:morph option="byObject"/>
      </p:transition>
    </mc:Choice>
    <mc:Fallback>
      <p:transition spd="slow" advClick="0" advTm="1000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109</Words>
  <Application>Microsoft Office PowerPoint</Application>
  <PresentationFormat>寬螢幕</PresentationFormat>
  <Paragraphs>93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蔡正裕</dc:creator>
  <cp:lastModifiedBy>蔡正裕</cp:lastModifiedBy>
  <cp:revision>11</cp:revision>
  <dcterms:created xsi:type="dcterms:W3CDTF">2021-12-19T09:13:28Z</dcterms:created>
  <dcterms:modified xsi:type="dcterms:W3CDTF">2021-12-19T09:45:58Z</dcterms:modified>
</cp:coreProperties>
</file>