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269" r:id="rId2"/>
    <p:sldId id="274" r:id="rId3"/>
    <p:sldId id="275" r:id="rId4"/>
    <p:sldId id="280" r:id="rId5"/>
    <p:sldId id="279" r:id="rId6"/>
    <p:sldId id="276" r:id="rId7"/>
    <p:sldId id="277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18" autoAdjust="0"/>
    <p:restoredTop sz="94660"/>
  </p:normalViewPr>
  <p:slideViewPr>
    <p:cSldViewPr snapToGrid="0">
      <p:cViewPr varScale="1">
        <p:scale>
          <a:sx n="36" d="100"/>
          <a:sy n="36" d="100"/>
        </p:scale>
        <p:origin x="62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78A60E-EC8C-484E-86C9-A388F9E3118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5F5F4A5-5639-4C70-8B6B-6E350A224DB6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飲水機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F8CA17-BCBF-4BA7-98C5-A5975870B2D7}" type="parTrans" cxnId="{031146B2-E79C-4202-A099-16C17A643B5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4ACD8B-4628-49BD-815B-A6C4717DCC53}" type="sibTrans" cxnId="{031146B2-E79C-4202-A099-16C17A643B5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A907EAB-2CF4-41BD-9652-CAE5835CF7CF}" type="pres">
      <dgm:prSet presAssocID="{3A78A60E-EC8C-484E-86C9-A388F9E311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4DDF5C4-8FB0-41CB-8B80-ABA0595540A5}" type="pres">
      <dgm:prSet presAssocID="{15F5F4A5-5639-4C70-8B6B-6E350A224DB6}" presName="composite" presStyleCnt="0"/>
      <dgm:spPr/>
    </dgm:pt>
    <dgm:pt modelId="{6AF6AC60-73EA-4C12-8479-926D6B5C8A89}" type="pres">
      <dgm:prSet presAssocID="{15F5F4A5-5639-4C70-8B6B-6E350A224DB6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F3657B-572A-4D13-8E0D-B5C9D636F6A6}" type="pres">
      <dgm:prSet presAssocID="{15F5F4A5-5639-4C70-8B6B-6E350A224DB6}" presName="rect2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5BF33B00-9422-4849-92B6-4C672A4B7F8B}" type="presOf" srcId="{15F5F4A5-5639-4C70-8B6B-6E350A224DB6}" destId="{6AF6AC60-73EA-4C12-8479-926D6B5C8A89}" srcOrd="0" destOrd="0" presId="urn:microsoft.com/office/officeart/2008/layout/PictureStrips"/>
    <dgm:cxn modelId="{B1651520-FA39-4C70-9F14-0F59F2F7F3BB}" type="presOf" srcId="{3A78A60E-EC8C-484E-86C9-A388F9E31184}" destId="{AA907EAB-2CF4-41BD-9652-CAE5835CF7CF}" srcOrd="0" destOrd="0" presId="urn:microsoft.com/office/officeart/2008/layout/PictureStrips"/>
    <dgm:cxn modelId="{031146B2-E79C-4202-A099-16C17A643B51}" srcId="{3A78A60E-EC8C-484E-86C9-A388F9E31184}" destId="{15F5F4A5-5639-4C70-8B6B-6E350A224DB6}" srcOrd="0" destOrd="0" parTransId="{42F8CA17-BCBF-4BA7-98C5-A5975870B2D7}" sibTransId="{814ACD8B-4628-49BD-815B-A6C4717DCC53}"/>
    <dgm:cxn modelId="{6E2002CA-4152-420E-9408-2070E59FE765}" type="presParOf" srcId="{AA907EAB-2CF4-41BD-9652-CAE5835CF7CF}" destId="{84DDF5C4-8FB0-41CB-8B80-ABA0595540A5}" srcOrd="0" destOrd="0" presId="urn:microsoft.com/office/officeart/2008/layout/PictureStrips"/>
    <dgm:cxn modelId="{3D52707D-1FCA-4BCA-81F0-49A70F631692}" type="presParOf" srcId="{84DDF5C4-8FB0-41CB-8B80-ABA0595540A5}" destId="{6AF6AC60-73EA-4C12-8479-926D6B5C8A89}" srcOrd="0" destOrd="0" presId="urn:microsoft.com/office/officeart/2008/layout/PictureStrips"/>
    <dgm:cxn modelId="{DC664A97-CD88-4CCB-BB8B-2A419EFCD0D8}" type="presParOf" srcId="{84DDF5C4-8FB0-41CB-8B80-ABA0595540A5}" destId="{4BF3657B-572A-4D13-8E0D-B5C9D636F6A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DE4EAE-C913-FD4C-BACC-2E279339AC94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333C68B-10FC-F945-8F92-E3CA053932C6}">
      <dgm:prSet phldrT="[文字]" custT="1"/>
      <dgm:spPr/>
      <dgm:t>
        <a:bodyPr/>
        <a:lstStyle/>
        <a:p>
          <a:r>
            <a:rPr lang="zh-TW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兒童遊戲場改善計畫</a:t>
          </a:r>
          <a:r>
            <a:rPr lang="en-US" altLang="zh-TW" sz="3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(130</a:t>
          </a:r>
          <a:r>
            <a:rPr lang="zh-TW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萬</a:t>
          </a:r>
          <a:r>
            <a:rPr lang="en-US" altLang="zh-TW" sz="3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)</a:t>
          </a:r>
          <a:endParaRPr lang="zh-TW" altLang="en-US" sz="3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1D6EDB02-4BC7-724D-A974-50B0647C5E4E}" type="parTrans" cxnId="{97E2D876-8BA9-8A4D-82F3-99E65C6E980E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E6EEDA60-B18E-2943-9230-D3EFE2455CDB}" type="sibTrans" cxnId="{97E2D876-8BA9-8A4D-82F3-99E65C6E980E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7B23C0BC-3ACF-9745-B8ED-0BEE22EA2DB6}">
      <dgm:prSet phldrT="[文字]" custT="1"/>
      <dgm:spPr/>
      <dgm:t>
        <a:bodyPr/>
        <a:lstStyle/>
        <a:p>
          <a:r>
            <a:rPr lang="zh-TW" altLang="en-US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已招標預計</a:t>
          </a:r>
          <a:r>
            <a:rPr lang="en-US" altLang="zh-TW" sz="2800" dirty="0" smtClean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9</a:t>
          </a:r>
          <a:r>
            <a:rPr lang="zh-TW" altLang="en-US" sz="2800" dirty="0" smtClean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月</a:t>
          </a:r>
          <a:r>
            <a:rPr lang="en-US" altLang="zh-TW" sz="2800" dirty="0" smtClean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~10</a:t>
          </a:r>
          <a:r>
            <a:rPr lang="zh-TW" altLang="en-US" sz="2800" dirty="0" smtClean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月施工</a:t>
          </a:r>
          <a:endParaRPr lang="zh-TW" altLang="en-US" sz="2800" dirty="0">
            <a:solidFill>
              <a:srgbClr val="FF0000"/>
            </a:solidFill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F45F790E-0619-FF4C-BF1C-B6A8F92EF184}" type="parTrans" cxnId="{A21AEE8F-F20C-A94A-87D0-1742DFC27E10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ECF3CFB0-D05E-0649-81CC-19751E0C9C1A}" type="sibTrans" cxnId="{A21AEE8F-F20C-A94A-87D0-1742DFC27E10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4BA14E60-C47F-CE4C-B33D-62E2CF84BDB4}">
      <dgm:prSet phldrT="[文字]"/>
      <dgm:spPr/>
      <dgm:t>
        <a:bodyPr/>
        <a:lstStyle/>
        <a:p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幼兒園遊戲場改善計畫</a:t>
          </a:r>
          <a:r>
            <a: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(60</a:t>
          </a:r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萬</a:t>
          </a:r>
          <a:r>
            <a: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)</a:t>
          </a:r>
          <a:endParaRPr lang="zh-TW" altLang="en-US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BD29BC4F-E110-2747-8FEF-F8CB00BDC13A}" type="parTrans" cxnId="{B8D28A1A-0FAD-7C44-934E-C0F4DE43E9B4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1EF7D328-1B2F-5044-B2E4-4B8EDAFDDD79}" type="sibTrans" cxnId="{B8D28A1A-0FAD-7C44-934E-C0F4DE43E9B4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19E38CFF-9592-6F45-A414-64F86C22F27D}">
      <dgm:prSet phldrT="[文字]" custT="1"/>
      <dgm:spPr/>
      <dgm:t>
        <a:bodyPr/>
        <a:lstStyle/>
        <a:p>
          <a:r>
            <a:rPr lang="zh-TW" alt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樹屋旁</a:t>
          </a:r>
        </a:p>
      </dgm:t>
    </dgm:pt>
    <dgm:pt modelId="{513F5168-EE11-884F-A650-97F68869D3C1}" type="parTrans" cxnId="{678B0C2B-4EEB-3C4A-B6A9-3F96BC0493CC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51EB4F1E-F0B5-5146-9C97-E026BB8B0E0D}" type="sibTrans" cxnId="{678B0C2B-4EEB-3C4A-B6A9-3F96BC0493CC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B28E53FC-EFAE-F64D-A0F1-E5CE3E39F7A2}">
      <dgm:prSet phldrT="[文字]" custT="1"/>
      <dgm:spPr/>
      <dgm:t>
        <a:bodyPr/>
        <a:lstStyle/>
        <a:p>
          <a:r>
            <a:rPr lang="zh-TW" altLang="en-US" sz="28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已招標預計</a:t>
          </a:r>
          <a:r>
            <a:rPr lang="en-US" altLang="zh-TW" sz="2800" dirty="0" smtClean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9</a:t>
          </a:r>
          <a:r>
            <a:rPr lang="zh-TW" altLang="en-US" sz="2800" dirty="0" smtClean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月</a:t>
          </a:r>
          <a:r>
            <a:rPr lang="en-US" altLang="zh-TW" sz="2800" dirty="0" smtClean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~10</a:t>
          </a:r>
          <a:r>
            <a:rPr lang="zh-TW" altLang="en-US" sz="2800" dirty="0" smtClean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月施工</a:t>
          </a:r>
          <a:endParaRPr lang="zh-TW" altLang="en-US" sz="2800" dirty="0">
            <a:solidFill>
              <a:srgbClr val="FF0000"/>
            </a:solidFill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B7D060F9-09BC-2A4A-9B53-E394FA7C5378}" type="parTrans" cxnId="{04452E85-DCEB-5E45-A591-B3FA6C7AE10E}">
      <dgm:prSet/>
      <dgm:spPr/>
      <dgm:t>
        <a:bodyPr/>
        <a:lstStyle/>
        <a:p>
          <a:endParaRPr lang="zh-TW" altLang="en-US"/>
        </a:p>
      </dgm:t>
    </dgm:pt>
    <dgm:pt modelId="{B582B17E-EF19-B74D-A1DC-F709A8A23D30}" type="sibTrans" cxnId="{04452E85-DCEB-5E45-A591-B3FA6C7AE10E}">
      <dgm:prSet/>
      <dgm:spPr/>
      <dgm:t>
        <a:bodyPr/>
        <a:lstStyle/>
        <a:p>
          <a:endParaRPr lang="zh-TW" altLang="en-US"/>
        </a:p>
      </dgm:t>
    </dgm:pt>
    <dgm:pt modelId="{DCC04E8C-8747-AF42-9267-A8892F5E181F}">
      <dgm:prSet phldrT="[文字]" custT="1"/>
      <dgm:spPr/>
      <dgm:t>
        <a:bodyPr/>
        <a:lstStyle/>
        <a:p>
          <a:r>
            <a:rPr lang="zh-TW" alt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樹屋修繕、新設遊戲區</a:t>
          </a:r>
          <a:r>
            <a:rPr lang="en-US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(</a:t>
          </a:r>
          <a:r>
            <a:rPr lang="zh-TW" alt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搖搖馬區</a:t>
          </a:r>
          <a:r>
            <a:rPr lang="en-US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)</a:t>
          </a:r>
          <a:endParaRPr lang="zh-TW" altLang="en-US" sz="28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F1ACFF02-8C52-9045-A965-8C006546EBC1}" type="parTrans" cxnId="{7F71515D-2A9C-8643-8C52-7C1DDD16BC11}">
      <dgm:prSet/>
      <dgm:spPr/>
      <dgm:t>
        <a:bodyPr/>
        <a:lstStyle/>
        <a:p>
          <a:endParaRPr lang="zh-TW" altLang="en-US"/>
        </a:p>
      </dgm:t>
    </dgm:pt>
    <dgm:pt modelId="{901D2D0A-547D-F541-A94B-52F022533ACD}" type="sibTrans" cxnId="{7F71515D-2A9C-8643-8C52-7C1DDD16BC11}">
      <dgm:prSet/>
      <dgm:spPr/>
      <dgm:t>
        <a:bodyPr/>
        <a:lstStyle/>
        <a:p>
          <a:endParaRPr lang="zh-TW" altLang="en-US"/>
        </a:p>
      </dgm:t>
    </dgm:pt>
    <dgm:pt modelId="{0118614F-4B0D-1F4E-BFF9-7F5EC09DA01F}" type="pres">
      <dgm:prSet presAssocID="{E0DE4EAE-C913-FD4C-BACC-2E279339AC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F938630-CA26-4F4D-AF3A-A19C4252D28E}" type="pres">
      <dgm:prSet presAssocID="{B333C68B-10FC-F945-8F92-E3CA053932C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EAFE16-1D42-DD4B-8536-9DB285147E79}" type="pres">
      <dgm:prSet presAssocID="{B333C68B-10FC-F945-8F92-E3CA053932C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1DEDF2-5B23-3844-B11C-AF7D3A2CA488}" type="pres">
      <dgm:prSet presAssocID="{4BA14E60-C47F-CE4C-B33D-62E2CF84BDB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BA812-4A38-924B-B4BB-0D93D38AE0BF}" type="pres">
      <dgm:prSet presAssocID="{4BA14E60-C47F-CE4C-B33D-62E2CF84BDB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21AEE8F-F20C-A94A-87D0-1742DFC27E10}" srcId="{B333C68B-10FC-F945-8F92-E3CA053932C6}" destId="{7B23C0BC-3ACF-9745-B8ED-0BEE22EA2DB6}" srcOrd="1" destOrd="0" parTransId="{F45F790E-0619-FF4C-BF1C-B6A8F92EF184}" sibTransId="{ECF3CFB0-D05E-0649-81CC-19751E0C9C1A}"/>
    <dgm:cxn modelId="{B8D28A1A-0FAD-7C44-934E-C0F4DE43E9B4}" srcId="{E0DE4EAE-C913-FD4C-BACC-2E279339AC94}" destId="{4BA14E60-C47F-CE4C-B33D-62E2CF84BDB4}" srcOrd="1" destOrd="0" parTransId="{BD29BC4F-E110-2747-8FEF-F8CB00BDC13A}" sibTransId="{1EF7D328-1B2F-5044-B2E4-4B8EDAFDDD79}"/>
    <dgm:cxn modelId="{FBC106F9-191B-8B43-9D7A-1DDD6B3A9FCE}" type="presOf" srcId="{E0DE4EAE-C913-FD4C-BACC-2E279339AC94}" destId="{0118614F-4B0D-1F4E-BFF9-7F5EC09DA01F}" srcOrd="0" destOrd="0" presId="urn:microsoft.com/office/officeart/2005/8/layout/vList2"/>
    <dgm:cxn modelId="{7F71515D-2A9C-8643-8C52-7C1DDD16BC11}" srcId="{B333C68B-10FC-F945-8F92-E3CA053932C6}" destId="{DCC04E8C-8747-AF42-9267-A8892F5E181F}" srcOrd="0" destOrd="0" parTransId="{F1ACFF02-8C52-9045-A965-8C006546EBC1}" sibTransId="{901D2D0A-547D-F541-A94B-52F022533ACD}"/>
    <dgm:cxn modelId="{678B0C2B-4EEB-3C4A-B6A9-3F96BC0493CC}" srcId="{4BA14E60-C47F-CE4C-B33D-62E2CF84BDB4}" destId="{19E38CFF-9592-6F45-A414-64F86C22F27D}" srcOrd="0" destOrd="0" parTransId="{513F5168-EE11-884F-A650-97F68869D3C1}" sibTransId="{51EB4F1E-F0B5-5146-9C97-E026BB8B0E0D}"/>
    <dgm:cxn modelId="{1F341E66-F5D2-4F4B-81CE-D846AC5E831E}" type="presOf" srcId="{4BA14E60-C47F-CE4C-B33D-62E2CF84BDB4}" destId="{701DEDF2-5B23-3844-B11C-AF7D3A2CA488}" srcOrd="0" destOrd="0" presId="urn:microsoft.com/office/officeart/2005/8/layout/vList2"/>
    <dgm:cxn modelId="{D62467C2-0F3C-7C42-B575-1E1844C98383}" type="presOf" srcId="{B28E53FC-EFAE-F64D-A0F1-E5CE3E39F7A2}" destId="{EF6BA812-4A38-924B-B4BB-0D93D38AE0BF}" srcOrd="0" destOrd="1" presId="urn:microsoft.com/office/officeart/2005/8/layout/vList2"/>
    <dgm:cxn modelId="{97E2D876-8BA9-8A4D-82F3-99E65C6E980E}" srcId="{E0DE4EAE-C913-FD4C-BACC-2E279339AC94}" destId="{B333C68B-10FC-F945-8F92-E3CA053932C6}" srcOrd="0" destOrd="0" parTransId="{1D6EDB02-4BC7-724D-A974-50B0647C5E4E}" sibTransId="{E6EEDA60-B18E-2943-9230-D3EFE2455CDB}"/>
    <dgm:cxn modelId="{DAC50D36-78AC-BD44-AC8F-9CF155DA0089}" type="presOf" srcId="{19E38CFF-9592-6F45-A414-64F86C22F27D}" destId="{EF6BA812-4A38-924B-B4BB-0D93D38AE0BF}" srcOrd="0" destOrd="0" presId="urn:microsoft.com/office/officeart/2005/8/layout/vList2"/>
    <dgm:cxn modelId="{2AE9413F-C2CB-9248-83B4-818F8869D628}" type="presOf" srcId="{7B23C0BC-3ACF-9745-B8ED-0BEE22EA2DB6}" destId="{7CEAFE16-1D42-DD4B-8536-9DB285147E79}" srcOrd="0" destOrd="1" presId="urn:microsoft.com/office/officeart/2005/8/layout/vList2"/>
    <dgm:cxn modelId="{B9375839-9C41-C446-849C-EEC0DC5E8D39}" type="presOf" srcId="{B333C68B-10FC-F945-8F92-E3CA053932C6}" destId="{AF938630-CA26-4F4D-AF3A-A19C4252D28E}" srcOrd="0" destOrd="0" presId="urn:microsoft.com/office/officeart/2005/8/layout/vList2"/>
    <dgm:cxn modelId="{04452E85-DCEB-5E45-A591-B3FA6C7AE10E}" srcId="{4BA14E60-C47F-CE4C-B33D-62E2CF84BDB4}" destId="{B28E53FC-EFAE-F64D-A0F1-E5CE3E39F7A2}" srcOrd="1" destOrd="0" parTransId="{B7D060F9-09BC-2A4A-9B53-E394FA7C5378}" sibTransId="{B582B17E-EF19-B74D-A1DC-F709A8A23D30}"/>
    <dgm:cxn modelId="{1FC3601D-96E5-5343-A3D6-DAE70FB495F8}" type="presOf" srcId="{DCC04E8C-8747-AF42-9267-A8892F5E181F}" destId="{7CEAFE16-1D42-DD4B-8536-9DB285147E79}" srcOrd="0" destOrd="0" presId="urn:microsoft.com/office/officeart/2005/8/layout/vList2"/>
    <dgm:cxn modelId="{E3D15AEC-3896-254C-95A4-D97A53F701A0}" type="presParOf" srcId="{0118614F-4B0D-1F4E-BFF9-7F5EC09DA01F}" destId="{AF938630-CA26-4F4D-AF3A-A19C4252D28E}" srcOrd="0" destOrd="0" presId="urn:microsoft.com/office/officeart/2005/8/layout/vList2"/>
    <dgm:cxn modelId="{53E77F57-C426-CB41-8B16-43AC3BB20C13}" type="presParOf" srcId="{0118614F-4B0D-1F4E-BFF9-7F5EC09DA01F}" destId="{7CEAFE16-1D42-DD4B-8536-9DB285147E79}" srcOrd="1" destOrd="0" presId="urn:microsoft.com/office/officeart/2005/8/layout/vList2"/>
    <dgm:cxn modelId="{D4B300C5-1789-9B4F-BBD3-9797BD170013}" type="presParOf" srcId="{0118614F-4B0D-1F4E-BFF9-7F5EC09DA01F}" destId="{701DEDF2-5B23-3844-B11C-AF7D3A2CA488}" srcOrd="2" destOrd="0" presId="urn:microsoft.com/office/officeart/2005/8/layout/vList2"/>
    <dgm:cxn modelId="{2A1DC542-32D0-684C-AA44-781CA2255896}" type="presParOf" srcId="{0118614F-4B0D-1F4E-BFF9-7F5EC09DA01F}" destId="{EF6BA812-4A38-924B-B4BB-0D93D38AE0B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DE4EAE-C913-FD4C-BACC-2E279339AC94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333C68B-10FC-F945-8F92-E3CA053932C6}">
      <dgm:prSet phldrT="[文字]" custT="1"/>
      <dgm:spPr/>
      <dgm:t>
        <a:bodyPr/>
        <a:lstStyle/>
        <a:p>
          <a:r>
            <a:rPr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電源改善</a:t>
          </a:r>
          <a:r>
            <a:rPr lang="zh-TW" altLang="en-US" sz="24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計畫</a:t>
          </a:r>
          <a:endParaRPr lang="zh-TW" altLang="en-US" sz="24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1D6EDB02-4BC7-724D-A974-50B0647C5E4E}" type="parTrans" cxnId="{97E2D876-8BA9-8A4D-82F3-99E65C6E980E}">
      <dgm:prSet/>
      <dgm:spPr/>
      <dgm:t>
        <a:bodyPr/>
        <a:lstStyle/>
        <a:p>
          <a:endParaRPr lang="zh-TW" altLang="en-US" sz="240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E6EEDA60-B18E-2943-9230-D3EFE2455CDB}" type="sibTrans" cxnId="{97E2D876-8BA9-8A4D-82F3-99E65C6E980E}">
      <dgm:prSet/>
      <dgm:spPr/>
      <dgm:t>
        <a:bodyPr/>
        <a:lstStyle/>
        <a:p>
          <a:endParaRPr lang="zh-TW" altLang="en-US" sz="240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4BA14E60-C47F-CE4C-B33D-62E2CF84BDB4}">
      <dgm:prSet phldrT="[文字]" custT="1"/>
      <dgm:spPr/>
      <dgm:t>
        <a:bodyPr/>
        <a:lstStyle/>
        <a:p>
          <a:r>
            <a:rPr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冷氣安裝</a:t>
          </a:r>
          <a:r>
            <a: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(54 </a:t>
          </a:r>
          <a:r>
            <a:rPr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間</a:t>
          </a:r>
          <a:r>
            <a:rPr lang="zh-TW" altLang="en-US" sz="24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計</a:t>
          </a:r>
          <a:r>
            <a:rPr lang="en-US" altLang="zh-TW" sz="24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108</a:t>
          </a:r>
          <a:r>
            <a:rPr lang="zh-TW" altLang="en-US" sz="24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台</a:t>
          </a:r>
          <a:r>
            <a:rPr lang="en-US" altLang="zh-TW" sz="24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)</a:t>
          </a:r>
          <a:endParaRPr lang="zh-TW" altLang="en-US" sz="24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BD29BC4F-E110-2747-8FEF-F8CB00BDC13A}" type="parTrans" cxnId="{B8D28A1A-0FAD-7C44-934E-C0F4DE43E9B4}">
      <dgm:prSet/>
      <dgm:spPr/>
      <dgm:t>
        <a:bodyPr/>
        <a:lstStyle/>
        <a:p>
          <a:endParaRPr lang="zh-TW" altLang="en-US" sz="240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1EF7D328-1B2F-5044-B2E4-4B8EDAFDDD79}" type="sibTrans" cxnId="{B8D28A1A-0FAD-7C44-934E-C0F4DE43E9B4}">
      <dgm:prSet/>
      <dgm:spPr/>
      <dgm:t>
        <a:bodyPr/>
        <a:lstStyle/>
        <a:p>
          <a:endParaRPr lang="zh-TW" altLang="en-US" sz="240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19E38CFF-9592-6F45-A414-64F86C22F27D}">
      <dgm:prSet phldrT="[文字]" custT="1"/>
      <dgm:spPr/>
      <dgm:t>
        <a:bodyPr/>
        <a:lstStyle/>
        <a:p>
          <a:r>
            <a:rPr lang="zh-TW" altLang="en-US" sz="24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教育局採購，預計</a:t>
          </a:r>
          <a:r>
            <a:rPr lang="en-US" altLang="zh-TW" sz="2400" dirty="0" smtClean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12/31</a:t>
          </a:r>
          <a:r>
            <a:rPr lang="zh-TW" altLang="en-US" sz="24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完成</a:t>
          </a:r>
          <a:endParaRPr lang="zh-TW" altLang="en-US" sz="24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513F5168-EE11-884F-A650-97F68869D3C1}" type="parTrans" cxnId="{678B0C2B-4EEB-3C4A-B6A9-3F96BC0493CC}">
      <dgm:prSet/>
      <dgm:spPr/>
      <dgm:t>
        <a:bodyPr/>
        <a:lstStyle/>
        <a:p>
          <a:endParaRPr lang="zh-TW" altLang="en-US" sz="240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51EB4F1E-F0B5-5146-9C97-E026BB8B0E0D}" type="sibTrans" cxnId="{678B0C2B-4EEB-3C4A-B6A9-3F96BC0493CC}">
      <dgm:prSet/>
      <dgm:spPr/>
      <dgm:t>
        <a:bodyPr/>
        <a:lstStyle/>
        <a:p>
          <a:endParaRPr lang="zh-TW" altLang="en-US" sz="240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DCC04E8C-8747-AF42-9267-A8892F5E181F}">
      <dgm:prSet phldrT="[文字]" custT="1"/>
      <dgm:spPr/>
      <dgm:t>
        <a:bodyPr/>
        <a:lstStyle/>
        <a:p>
          <a:r>
            <a:rPr lang="zh-TW" altLang="en-US" sz="24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工程進行中，預計</a:t>
          </a:r>
          <a:r>
            <a:rPr lang="en-US" altLang="zh-TW" sz="2400" dirty="0" smtClean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11</a:t>
          </a:r>
          <a:r>
            <a:rPr lang="zh-TW" altLang="en-US" sz="2400" dirty="0" smtClean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月底</a:t>
          </a:r>
          <a:r>
            <a:rPr lang="zh-TW" altLang="en-US" sz="24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完成</a:t>
          </a:r>
          <a:endParaRPr lang="zh-TW" altLang="en-US" sz="24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F1ACFF02-8C52-9045-A965-8C006546EBC1}" type="parTrans" cxnId="{7F71515D-2A9C-8643-8C52-7C1DDD16BC11}">
      <dgm:prSet/>
      <dgm:spPr/>
      <dgm:t>
        <a:bodyPr/>
        <a:lstStyle/>
        <a:p>
          <a:endParaRPr lang="zh-TW" altLang="en-US" sz="2400"/>
        </a:p>
      </dgm:t>
    </dgm:pt>
    <dgm:pt modelId="{901D2D0A-547D-F541-A94B-52F022533ACD}" type="sibTrans" cxnId="{7F71515D-2A9C-8643-8C52-7C1DDD16BC11}">
      <dgm:prSet/>
      <dgm:spPr/>
      <dgm:t>
        <a:bodyPr/>
        <a:lstStyle/>
        <a:p>
          <a:endParaRPr lang="zh-TW" altLang="en-US" sz="2400"/>
        </a:p>
      </dgm:t>
    </dgm:pt>
    <dgm:pt modelId="{3A8966DE-8ABF-4441-B93E-97D99AA29236}">
      <dgm:prSet phldrT="[文字]" custT="1"/>
      <dgm:spPr/>
      <dgm:t>
        <a:bodyPr/>
        <a:lstStyle/>
        <a:p>
          <a:r>
            <a:rPr lang="en-US" altLang="zh-TW" sz="24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EMS</a:t>
          </a:r>
          <a:r>
            <a:rPr lang="zh-TW" altLang="en-US" sz="24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電源管理系統</a:t>
          </a:r>
          <a:endParaRPr lang="zh-TW" altLang="en-US" sz="24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E9ED3127-0BCE-4DF0-A63B-387746EBBD76}" type="parTrans" cxnId="{16390DF2-63CF-48A0-B1C4-EA609DD63A89}">
      <dgm:prSet/>
      <dgm:spPr/>
      <dgm:t>
        <a:bodyPr/>
        <a:lstStyle/>
        <a:p>
          <a:endParaRPr lang="zh-TW" altLang="en-US"/>
        </a:p>
      </dgm:t>
    </dgm:pt>
    <dgm:pt modelId="{F4477039-1F15-4CCF-9B22-E2708772DAA9}" type="sibTrans" cxnId="{16390DF2-63CF-48A0-B1C4-EA609DD63A89}">
      <dgm:prSet/>
      <dgm:spPr/>
      <dgm:t>
        <a:bodyPr/>
        <a:lstStyle/>
        <a:p>
          <a:endParaRPr lang="zh-TW" altLang="en-US"/>
        </a:p>
      </dgm:t>
    </dgm:pt>
    <dgm:pt modelId="{11F80267-CBB1-4538-B49D-0FB987D453A8}">
      <dgm:prSet phldrT="[文字]" custT="1"/>
      <dgm:spPr/>
      <dgm:t>
        <a:bodyPr/>
        <a:lstStyle/>
        <a:p>
          <a:r>
            <a:rPr lang="zh-TW" altLang="en-US" sz="24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教育局採購，預計</a:t>
          </a:r>
          <a:r>
            <a:rPr lang="en-US" altLang="zh-TW" sz="2400" dirty="0" smtClean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12</a:t>
          </a:r>
          <a:r>
            <a:rPr lang="zh-TW" altLang="en-US" sz="2400" dirty="0" smtClean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月底</a:t>
          </a:r>
          <a:r>
            <a:rPr lang="zh-TW" altLang="en-US" sz="24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完成</a:t>
          </a:r>
          <a:endParaRPr lang="zh-TW" altLang="en-US" sz="24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4495178F-CA34-45B9-8581-49380FF7277F}" type="parTrans" cxnId="{D374C0C4-006C-4EC5-B3E2-69CBDD83288B}">
      <dgm:prSet/>
      <dgm:spPr/>
      <dgm:t>
        <a:bodyPr/>
        <a:lstStyle/>
        <a:p>
          <a:endParaRPr lang="zh-TW" altLang="en-US"/>
        </a:p>
      </dgm:t>
    </dgm:pt>
    <dgm:pt modelId="{998FC4C5-4058-4758-AA13-4A17C6C4466E}" type="sibTrans" cxnId="{D374C0C4-006C-4EC5-B3E2-69CBDD83288B}">
      <dgm:prSet/>
      <dgm:spPr/>
      <dgm:t>
        <a:bodyPr/>
        <a:lstStyle/>
        <a:p>
          <a:endParaRPr lang="zh-TW" altLang="en-US"/>
        </a:p>
      </dgm:t>
    </dgm:pt>
    <dgm:pt modelId="{0118614F-4B0D-1F4E-BFF9-7F5EC09DA01F}" type="pres">
      <dgm:prSet presAssocID="{E0DE4EAE-C913-FD4C-BACC-2E279339AC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F938630-CA26-4F4D-AF3A-A19C4252D28E}" type="pres">
      <dgm:prSet presAssocID="{B333C68B-10FC-F945-8F92-E3CA053932C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EAFE16-1D42-DD4B-8536-9DB285147E79}" type="pres">
      <dgm:prSet presAssocID="{B333C68B-10FC-F945-8F92-E3CA053932C6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1DEDF2-5B23-3844-B11C-AF7D3A2CA488}" type="pres">
      <dgm:prSet presAssocID="{4BA14E60-C47F-CE4C-B33D-62E2CF84BDB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BA812-4A38-924B-B4BB-0D93D38AE0BF}" type="pres">
      <dgm:prSet presAssocID="{4BA14E60-C47F-CE4C-B33D-62E2CF84BDB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0AED81-FE98-46D6-B49B-BF10EAFC788A}" type="pres">
      <dgm:prSet presAssocID="{3A8966DE-8ABF-4441-B93E-97D99AA2923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33703C-6502-4397-B4B2-3E5D19659823}" type="pres">
      <dgm:prSet presAssocID="{3A8966DE-8ABF-4441-B93E-97D99AA29236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F341E66-F5D2-4F4B-81CE-D846AC5E831E}" type="presOf" srcId="{4BA14E60-C47F-CE4C-B33D-62E2CF84BDB4}" destId="{701DEDF2-5B23-3844-B11C-AF7D3A2CA488}" srcOrd="0" destOrd="0" presId="urn:microsoft.com/office/officeart/2005/8/layout/vList2"/>
    <dgm:cxn modelId="{D374C0C4-006C-4EC5-B3E2-69CBDD83288B}" srcId="{3A8966DE-8ABF-4441-B93E-97D99AA29236}" destId="{11F80267-CBB1-4538-B49D-0FB987D453A8}" srcOrd="0" destOrd="0" parTransId="{4495178F-CA34-45B9-8581-49380FF7277F}" sibTransId="{998FC4C5-4058-4758-AA13-4A17C6C4466E}"/>
    <dgm:cxn modelId="{678B0C2B-4EEB-3C4A-B6A9-3F96BC0493CC}" srcId="{4BA14E60-C47F-CE4C-B33D-62E2CF84BDB4}" destId="{19E38CFF-9592-6F45-A414-64F86C22F27D}" srcOrd="0" destOrd="0" parTransId="{513F5168-EE11-884F-A650-97F68869D3C1}" sibTransId="{51EB4F1E-F0B5-5146-9C97-E026BB8B0E0D}"/>
    <dgm:cxn modelId="{61ACF74C-7607-4D64-8D2C-23D4938191C7}" type="presOf" srcId="{11F80267-CBB1-4538-B49D-0FB987D453A8}" destId="{7A33703C-6502-4397-B4B2-3E5D19659823}" srcOrd="0" destOrd="0" presId="urn:microsoft.com/office/officeart/2005/8/layout/vList2"/>
    <dgm:cxn modelId="{16390DF2-63CF-48A0-B1C4-EA609DD63A89}" srcId="{E0DE4EAE-C913-FD4C-BACC-2E279339AC94}" destId="{3A8966DE-8ABF-4441-B93E-97D99AA29236}" srcOrd="2" destOrd="0" parTransId="{E9ED3127-0BCE-4DF0-A63B-387746EBBD76}" sibTransId="{F4477039-1F15-4CCF-9B22-E2708772DAA9}"/>
    <dgm:cxn modelId="{7F71515D-2A9C-8643-8C52-7C1DDD16BC11}" srcId="{B333C68B-10FC-F945-8F92-E3CA053932C6}" destId="{DCC04E8C-8747-AF42-9267-A8892F5E181F}" srcOrd="0" destOrd="0" parTransId="{F1ACFF02-8C52-9045-A965-8C006546EBC1}" sibTransId="{901D2D0A-547D-F541-A94B-52F022533ACD}"/>
    <dgm:cxn modelId="{DAC50D36-78AC-BD44-AC8F-9CF155DA0089}" type="presOf" srcId="{19E38CFF-9592-6F45-A414-64F86C22F27D}" destId="{EF6BA812-4A38-924B-B4BB-0D93D38AE0BF}" srcOrd="0" destOrd="0" presId="urn:microsoft.com/office/officeart/2005/8/layout/vList2"/>
    <dgm:cxn modelId="{B8D28A1A-0FAD-7C44-934E-C0F4DE43E9B4}" srcId="{E0DE4EAE-C913-FD4C-BACC-2E279339AC94}" destId="{4BA14E60-C47F-CE4C-B33D-62E2CF84BDB4}" srcOrd="1" destOrd="0" parTransId="{BD29BC4F-E110-2747-8FEF-F8CB00BDC13A}" sibTransId="{1EF7D328-1B2F-5044-B2E4-4B8EDAFDDD79}"/>
    <dgm:cxn modelId="{1FC3601D-96E5-5343-A3D6-DAE70FB495F8}" type="presOf" srcId="{DCC04E8C-8747-AF42-9267-A8892F5E181F}" destId="{7CEAFE16-1D42-DD4B-8536-9DB285147E79}" srcOrd="0" destOrd="0" presId="urn:microsoft.com/office/officeart/2005/8/layout/vList2"/>
    <dgm:cxn modelId="{97E2D876-8BA9-8A4D-82F3-99E65C6E980E}" srcId="{E0DE4EAE-C913-FD4C-BACC-2E279339AC94}" destId="{B333C68B-10FC-F945-8F92-E3CA053932C6}" srcOrd="0" destOrd="0" parTransId="{1D6EDB02-4BC7-724D-A974-50B0647C5E4E}" sibTransId="{E6EEDA60-B18E-2943-9230-D3EFE2455CDB}"/>
    <dgm:cxn modelId="{246893C5-D15E-4112-B8F3-B6CDE70BECFF}" type="presOf" srcId="{3A8966DE-8ABF-4441-B93E-97D99AA29236}" destId="{9B0AED81-FE98-46D6-B49B-BF10EAFC788A}" srcOrd="0" destOrd="0" presId="urn:microsoft.com/office/officeart/2005/8/layout/vList2"/>
    <dgm:cxn modelId="{FBC106F9-191B-8B43-9D7A-1DDD6B3A9FCE}" type="presOf" srcId="{E0DE4EAE-C913-FD4C-BACC-2E279339AC94}" destId="{0118614F-4B0D-1F4E-BFF9-7F5EC09DA01F}" srcOrd="0" destOrd="0" presId="urn:microsoft.com/office/officeart/2005/8/layout/vList2"/>
    <dgm:cxn modelId="{B9375839-9C41-C446-849C-EEC0DC5E8D39}" type="presOf" srcId="{B333C68B-10FC-F945-8F92-E3CA053932C6}" destId="{AF938630-CA26-4F4D-AF3A-A19C4252D28E}" srcOrd="0" destOrd="0" presId="urn:microsoft.com/office/officeart/2005/8/layout/vList2"/>
    <dgm:cxn modelId="{E3D15AEC-3896-254C-95A4-D97A53F701A0}" type="presParOf" srcId="{0118614F-4B0D-1F4E-BFF9-7F5EC09DA01F}" destId="{AF938630-CA26-4F4D-AF3A-A19C4252D28E}" srcOrd="0" destOrd="0" presId="urn:microsoft.com/office/officeart/2005/8/layout/vList2"/>
    <dgm:cxn modelId="{53E77F57-C426-CB41-8B16-43AC3BB20C13}" type="presParOf" srcId="{0118614F-4B0D-1F4E-BFF9-7F5EC09DA01F}" destId="{7CEAFE16-1D42-DD4B-8536-9DB285147E79}" srcOrd="1" destOrd="0" presId="urn:microsoft.com/office/officeart/2005/8/layout/vList2"/>
    <dgm:cxn modelId="{D4B300C5-1789-9B4F-BBD3-9797BD170013}" type="presParOf" srcId="{0118614F-4B0D-1F4E-BFF9-7F5EC09DA01F}" destId="{701DEDF2-5B23-3844-B11C-AF7D3A2CA488}" srcOrd="2" destOrd="0" presId="urn:microsoft.com/office/officeart/2005/8/layout/vList2"/>
    <dgm:cxn modelId="{2A1DC542-32D0-684C-AA44-781CA2255896}" type="presParOf" srcId="{0118614F-4B0D-1F4E-BFF9-7F5EC09DA01F}" destId="{EF6BA812-4A38-924B-B4BB-0D93D38AE0BF}" srcOrd="3" destOrd="0" presId="urn:microsoft.com/office/officeart/2005/8/layout/vList2"/>
    <dgm:cxn modelId="{4B0BC482-86A3-4E7B-A398-90D0D51CF5E0}" type="presParOf" srcId="{0118614F-4B0D-1F4E-BFF9-7F5EC09DA01F}" destId="{9B0AED81-FE98-46D6-B49B-BF10EAFC788A}" srcOrd="4" destOrd="0" presId="urn:microsoft.com/office/officeart/2005/8/layout/vList2"/>
    <dgm:cxn modelId="{DF52C633-18A3-40CA-AAEC-B5E3A06A7B7D}" type="presParOf" srcId="{0118614F-4B0D-1F4E-BFF9-7F5EC09DA01F}" destId="{7A33703C-6502-4397-B4B2-3E5D1965982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E0A94-9C32-4745-8FE1-99288A7B290D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70AB5-52A5-47EC-8E37-086B1E3F5A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624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n-US" altLang="zh-TW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061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n-US" altLang="zh-TW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7541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n-US" altLang="zh-TW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4843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01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753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110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2194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2575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8417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9733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286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605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509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435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90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508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285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015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86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42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CCCA8CD-5796-4821-AA35-199B8E3F0D82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400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15390" y="2942885"/>
            <a:ext cx="3940232" cy="137142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zh-TW" altLang="en-US" sz="80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總務處</a:t>
            </a:r>
            <a:endParaRPr lang="zh-TW" altLang="en-US" sz="80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997" y="-499197"/>
            <a:ext cx="5678569" cy="425700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821" y="2608915"/>
            <a:ext cx="5668003" cy="4249085"/>
          </a:xfrm>
          <a:prstGeom prst="rect">
            <a:avLst/>
          </a:prstGeom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1654233" y="4314305"/>
            <a:ext cx="3940232" cy="1371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zh-TW" altLang="en-US" sz="4000" b="1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班親會宣導資料</a:t>
            </a:r>
            <a:endParaRPr lang="zh-TW" altLang="en-US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747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58993" y="571107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環境衛生管理</a:t>
            </a:r>
            <a:endParaRPr lang="zh-TW" altLang="en-US" sz="4800" dirty="0"/>
          </a:p>
        </p:txBody>
      </p:sp>
      <p:sp>
        <p:nvSpPr>
          <p:cNvPr id="13" name="內容版面配置區 8"/>
          <p:cNvSpPr txBox="1">
            <a:spLocks/>
          </p:cNvSpPr>
          <p:nvPr/>
        </p:nvSpPr>
        <p:spPr>
          <a:xfrm>
            <a:off x="1097987" y="1820053"/>
            <a:ext cx="3382099" cy="1298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教室環境整理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每班教室電扇清洗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87" y="3279679"/>
            <a:ext cx="4662361" cy="349519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820" y="3279679"/>
            <a:ext cx="4662361" cy="3495194"/>
          </a:xfrm>
          <a:prstGeom prst="rect">
            <a:avLst/>
          </a:prstGeom>
        </p:spPr>
      </p:pic>
      <p:sp>
        <p:nvSpPr>
          <p:cNvPr id="11" name="內容版面配置區 8"/>
          <p:cNvSpPr txBox="1">
            <a:spLocks/>
          </p:cNvSpPr>
          <p:nvPr/>
        </p:nvSpPr>
        <p:spPr>
          <a:xfrm>
            <a:off x="6624820" y="1770176"/>
            <a:ext cx="4662361" cy="1298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公共區域環境整理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每日消毒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固定隔週委外清消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88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2578" y="271849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</a:t>
            </a:r>
            <a:r>
              <a:rPr lang="zh-TW" altLang="en-US" sz="44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的管理</a:t>
            </a:r>
            <a:endParaRPr lang="zh-TW" altLang="en-US" sz="4400" dirty="0"/>
          </a:p>
        </p:txBody>
      </p:sp>
      <p:sp>
        <p:nvSpPr>
          <p:cNvPr id="5" name="內容版面配置區 8"/>
          <p:cNvSpPr>
            <a:spLocks noGrp="1"/>
          </p:cNvSpPr>
          <p:nvPr>
            <p:ph sz="half" idx="4294967295"/>
          </p:nvPr>
        </p:nvSpPr>
        <p:spPr>
          <a:xfrm>
            <a:off x="786061" y="5145578"/>
            <a:ext cx="10354770" cy="14682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依規定不得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冰水。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年更新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 、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更新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台，解決溫水不足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問題。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每台增加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8.5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公升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溫水缸，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每台可提供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公升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溫水。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資料庫圖表 2"/>
          <p:cNvGraphicFramePr/>
          <p:nvPr>
            <p:extLst/>
          </p:nvPr>
        </p:nvGraphicFramePr>
        <p:xfrm>
          <a:off x="512578" y="2563461"/>
          <a:ext cx="6384175" cy="2385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8" r="739" b="9939"/>
          <a:stretch/>
        </p:blipFill>
        <p:spPr>
          <a:xfrm>
            <a:off x="7077661" y="1446415"/>
            <a:ext cx="4063170" cy="383216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581072" y="3470564"/>
            <a:ext cx="24965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飲水機 高比例配置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三個月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更換濾心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三個月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委託水質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檢測</a:t>
            </a:r>
          </a:p>
        </p:txBody>
      </p:sp>
    </p:spTree>
    <p:extLst>
      <p:ext uri="{BB962C8B-B14F-4D97-AF65-F5344CB8AC3E}">
        <p14:creationId xmlns:p14="http://schemas.microsoft.com/office/powerpoint/2010/main" val="144794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2578" y="271849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</a:t>
            </a:r>
            <a:r>
              <a:rPr lang="zh-TW" altLang="en-US" sz="44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的管理</a:t>
            </a:r>
            <a:endParaRPr lang="zh-TW" altLang="en-US" sz="4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9" y="1311357"/>
            <a:ext cx="4993195" cy="554664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44" y="1311356"/>
            <a:ext cx="5326787" cy="554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1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3810" y="231701"/>
            <a:ext cx="10364451" cy="1596177"/>
          </a:xfrm>
        </p:spPr>
        <p:txBody>
          <a:bodyPr rtlCol="0"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第三棟耐震補強工程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>
          <a:xfrm>
            <a:off x="453402" y="6629400"/>
            <a:ext cx="1184313" cy="228600"/>
          </a:xfrm>
        </p:spPr>
        <p:txBody>
          <a:bodyPr rtlCol="0"/>
          <a:lstStyle/>
          <a:p>
            <a:pPr rtl="0"/>
            <a:fld id="{CAF00285-F105-486F-BD02-743CE675766F}" type="datetime2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2021年9月10日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>
          <a:xfrm>
            <a:off x="1731600" y="6629400"/>
            <a:ext cx="9144259" cy="228600"/>
          </a:xfrm>
        </p:spPr>
        <p:txBody>
          <a:bodyPr rtlCol="0"/>
          <a:lstStyle/>
          <a:p>
            <a:pPr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新增頁尾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693" y="1688313"/>
            <a:ext cx="1806182" cy="240932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961" y="1650906"/>
            <a:ext cx="3218763" cy="241298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45" y="1688313"/>
            <a:ext cx="3240885" cy="242956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692" y="4208719"/>
            <a:ext cx="3229032" cy="2420681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46" y="4256200"/>
            <a:ext cx="3240885" cy="2429567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6" y="4279914"/>
            <a:ext cx="3179087" cy="2383239"/>
          </a:xfrm>
          <a:prstGeom prst="rect">
            <a:avLst/>
          </a:prstGeom>
        </p:spPr>
      </p:pic>
      <p:sp>
        <p:nvSpPr>
          <p:cNvPr id="21" name="向右箭號 20"/>
          <p:cNvSpPr/>
          <p:nvPr/>
        </p:nvSpPr>
        <p:spPr>
          <a:xfrm>
            <a:off x="4189614" y="2718764"/>
            <a:ext cx="706582" cy="55695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>
            <a:off x="4189614" y="5230285"/>
            <a:ext cx="706582" cy="55695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右箭號 22"/>
          <p:cNvSpPr/>
          <p:nvPr/>
        </p:nvSpPr>
        <p:spPr>
          <a:xfrm rot="5400000">
            <a:off x="10157386" y="3805652"/>
            <a:ext cx="706582" cy="55695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213809" y="2675552"/>
            <a:ext cx="2325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工程概要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 擴柱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翼牆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 門窗全數更新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 新設洗手台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18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</a:t>
            </a:r>
            <a:r>
              <a:rPr lang="zh-TW" altLang="en-US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預定設置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遊戲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場</a:t>
            </a:r>
          </a:p>
        </p:txBody>
      </p:sp>
      <p:graphicFrame>
        <p:nvGraphicFramePr>
          <p:cNvPr id="8" name="內容版面配置區 7">
            <a:extLst>
              <a:ext uri="{FF2B5EF4-FFF2-40B4-BE49-F238E27FC236}">
                <a16:creationId xmlns:a16="http://schemas.microsoft.com/office/drawing/2014/main" xmlns="" id="{01902E73-555A-6249-883E-E13A505CD4D1}"/>
              </a:ext>
            </a:extLst>
          </p:cNvPr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90837" y="1914084"/>
          <a:ext cx="5888875" cy="462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>
          <a:xfrm>
            <a:off x="453402" y="6629400"/>
            <a:ext cx="1184313" cy="228600"/>
          </a:xfrm>
        </p:spPr>
        <p:txBody>
          <a:bodyPr rtlCol="0"/>
          <a:lstStyle/>
          <a:p>
            <a:pPr rtl="0"/>
            <a:fld id="{CAF00285-F105-486F-BD02-743CE675766F}" type="datetime2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2021年9月10日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>
          <a:xfrm>
            <a:off x="1731600" y="6629400"/>
            <a:ext cx="9144259" cy="228600"/>
          </a:xfrm>
        </p:spPr>
        <p:txBody>
          <a:bodyPr rtlCol="0"/>
          <a:lstStyle/>
          <a:p>
            <a:pPr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新增頁尾</a:t>
            </a: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28" y="1777459"/>
            <a:ext cx="4210282" cy="315842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509" y="4109479"/>
            <a:ext cx="3511502" cy="263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1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5201" y="260006"/>
            <a:ext cx="10859039" cy="1183566"/>
          </a:xfrm>
        </p:spPr>
        <p:txBody>
          <a:bodyPr rtlCol="0">
            <a:norm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</a:t>
            </a:r>
            <a:r>
              <a:rPr lang="zh-TW" altLang="en-US" sz="4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預定</a:t>
            </a:r>
            <a:r>
              <a:rPr lang="zh-TW" altLang="en-US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工程 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電源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改善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、冷氣、</a:t>
            </a:r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EMS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graphicFrame>
        <p:nvGraphicFramePr>
          <p:cNvPr id="8" name="內容版面配置區 7">
            <a:extLst>
              <a:ext uri="{FF2B5EF4-FFF2-40B4-BE49-F238E27FC236}">
                <a16:creationId xmlns:a16="http://schemas.microsoft.com/office/drawing/2014/main" xmlns="" id="{01902E73-555A-6249-883E-E13A505CD4D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9272727"/>
              </p:ext>
            </p:extLst>
          </p:nvPr>
        </p:nvGraphicFramePr>
        <p:xfrm>
          <a:off x="270856" y="1631777"/>
          <a:ext cx="4799907" cy="462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>
          <a:xfrm>
            <a:off x="453402" y="6629400"/>
            <a:ext cx="1184313" cy="228600"/>
          </a:xfrm>
        </p:spPr>
        <p:txBody>
          <a:bodyPr rtlCol="0"/>
          <a:lstStyle/>
          <a:p>
            <a:pPr rtl="0"/>
            <a:fld id="{CAF00285-F105-486F-BD02-743CE675766F}" type="datetime2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2021年9月10日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>
          <a:xfrm>
            <a:off x="1731600" y="6629400"/>
            <a:ext cx="9144259" cy="228600"/>
          </a:xfrm>
        </p:spPr>
        <p:txBody>
          <a:bodyPr rtlCol="0"/>
          <a:lstStyle/>
          <a:p>
            <a:pPr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新增頁尾</a:t>
            </a: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22" y="1405470"/>
            <a:ext cx="6080048" cy="526203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18495" y="1220804"/>
            <a:ext cx="355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三項完成才能啟動冷氣使用</a:t>
            </a:r>
            <a:endParaRPr lang="en-US" altLang="zh-TW" sz="2000" b="1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1085" y="6187252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依據</a:t>
            </a:r>
            <a:r>
              <a:rPr lang="en-US" altLang="zh-TW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110/9/7</a:t>
            </a:r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桃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教設字第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1100081338</a:t>
            </a:r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253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905</TotalTime>
  <Words>246</Words>
  <Application>Microsoft Office PowerPoint</Application>
  <PresentationFormat>寬螢幕</PresentationFormat>
  <Paragraphs>48</Paragraphs>
  <Slides>7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5" baseType="lpstr">
      <vt:lpstr>微軟正黑體</vt:lpstr>
      <vt:lpstr>微軟正黑體</vt:lpstr>
      <vt:lpstr>新細明體</vt:lpstr>
      <vt:lpstr>標楷體</vt:lpstr>
      <vt:lpstr>Arial</vt:lpstr>
      <vt:lpstr>Calibri</vt:lpstr>
      <vt:lpstr>Tw Cen MT</vt:lpstr>
      <vt:lpstr>小水滴</vt:lpstr>
      <vt:lpstr>PowerPoint 簡報</vt:lpstr>
      <vt:lpstr>環境衛生管理</vt:lpstr>
      <vt:lpstr>關於水的管理</vt:lpstr>
      <vt:lpstr>關於水的管理</vt:lpstr>
      <vt:lpstr>第三棟耐震補強工程</vt:lpstr>
      <vt:lpstr>本學期預定設置遊戲場</vt:lpstr>
      <vt:lpstr>本學期預定工程 電源改善、冷氣、EMS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acer-17030302</dc:creator>
  <cp:lastModifiedBy>cou-1</cp:lastModifiedBy>
  <cp:revision>66</cp:revision>
  <dcterms:created xsi:type="dcterms:W3CDTF">2018-08-27T07:59:51Z</dcterms:created>
  <dcterms:modified xsi:type="dcterms:W3CDTF">2021-09-10T00:38:20Z</dcterms:modified>
</cp:coreProperties>
</file>