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8"/>
  </p:notesMasterIdLst>
  <p:sldIdLst>
    <p:sldId id="269" r:id="rId2"/>
    <p:sldId id="270" r:id="rId3"/>
    <p:sldId id="273" r:id="rId4"/>
    <p:sldId id="266" r:id="rId5"/>
    <p:sldId id="267" r:id="rId6"/>
    <p:sldId id="27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FFFF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18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3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E0A94-9C32-4745-8FE1-99288A7B290D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70AB5-52A5-47EC-8E37-086B1E3F5A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6243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01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753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11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2194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57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8417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33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28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6053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09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35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90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08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85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157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6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42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CCA8CD-5796-4821-AA35-199B8E3F0D82}" type="datetimeFigureOut">
              <a:rPr lang="zh-TW" altLang="en-US" smtClean="0"/>
              <a:t>2021/8/16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D09520-90A1-4AEE-82DD-CAF7A0DE42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40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15390" y="2942885"/>
            <a:ext cx="3940232" cy="13714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zh-TW" altLang="en-US" sz="8000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總務處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97" y="-499197"/>
            <a:ext cx="5678569" cy="42570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21" y="2608915"/>
            <a:ext cx="5668003" cy="4249085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>
          <a:xfrm>
            <a:off x="1654233" y="4314305"/>
            <a:ext cx="3940232" cy="1371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總務主任 彭宏育</a:t>
            </a:r>
          </a:p>
        </p:txBody>
      </p:sp>
    </p:spTree>
    <p:extLst>
      <p:ext uri="{BB962C8B-B14F-4D97-AF65-F5344CB8AC3E}">
        <p14:creationId xmlns:p14="http://schemas.microsoft.com/office/powerpoint/2010/main" val="140747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營造  </a:t>
            </a:r>
            <a:r>
              <a:rPr lang="zh-TW" altLang="en-US" sz="4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美感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溫馨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舒適 </a:t>
            </a: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的校園</a:t>
            </a:r>
            <a:endParaRPr lang="zh-TW" altLang="en-US" sz="4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75" y="1927641"/>
            <a:ext cx="2768138" cy="207818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62" y="1927641"/>
            <a:ext cx="2764646" cy="207254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69" y="1925242"/>
            <a:ext cx="3687357" cy="207494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0487"/>
            <a:ext cx="3571531" cy="267744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447" y="4200487"/>
            <a:ext cx="3571531" cy="267744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23" y="4203601"/>
            <a:ext cx="3571531" cy="26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578" y="271849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的安全</a:t>
            </a:r>
            <a:endParaRPr lang="zh-TW" altLang="en-US" sz="48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233" y="4146396"/>
            <a:ext cx="3565327" cy="267399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6" y="4146396"/>
            <a:ext cx="3565327" cy="267399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07" y="4146396"/>
            <a:ext cx="3574093" cy="268057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702" y="1415813"/>
            <a:ext cx="3514805" cy="263610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" y="1442433"/>
            <a:ext cx="3514805" cy="263610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78" y="1415813"/>
            <a:ext cx="3514805" cy="26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0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578" y="271849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水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的管理</a:t>
            </a:r>
            <a:endParaRPr lang="zh-TW" altLang="en-US" sz="48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4" y="1686470"/>
            <a:ext cx="3407034" cy="4544761"/>
          </a:xfrm>
          <a:prstGeom prst="rect">
            <a:avLst/>
          </a:prstGeom>
        </p:spPr>
      </p:pic>
      <p:sp>
        <p:nvSpPr>
          <p:cNvPr id="9" name="內容版面配置區 8"/>
          <p:cNvSpPr>
            <a:spLocks noGrp="1"/>
          </p:cNvSpPr>
          <p:nvPr>
            <p:ph sz="quarter" idx="14"/>
          </p:nvPr>
        </p:nvSpPr>
        <p:spPr>
          <a:xfrm>
            <a:off x="7290262" y="2367092"/>
            <a:ext cx="3987338" cy="3424107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飲水機 高比例配置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更換濾心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三個月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委託元智大學水質檢測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8" y="1686470"/>
            <a:ext cx="3408217" cy="454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0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8411" y="354227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在案工程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02156" y="1675027"/>
            <a:ext cx="5486400" cy="5006109"/>
          </a:xfrm>
        </p:spPr>
        <p:txBody>
          <a:bodyPr>
            <a:noAutofit/>
          </a:bodyPr>
          <a:lstStyle/>
          <a:p>
            <a:pPr lvl="0">
              <a:buClr>
                <a:srgbClr val="D34817"/>
              </a:buClr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第三棟校舍耐震補強工程</a:t>
            </a:r>
            <a:b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110/6/19~110/9/28</a:t>
            </a:r>
            <a:b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鴻碩工程顧問公司設計監造</a:t>
            </a:r>
            <a:b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弘鎰綱營造有限公司承攬</a:t>
            </a:r>
            <a:br>
              <a:rPr lang="en-US" altLang="zh-CN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預計</a:t>
            </a:r>
            <a:r>
              <a:rPr lang="en-US" altLang="zh-CN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月完成結構工程</a:t>
            </a:r>
            <a:br>
              <a:rPr lang="en-US" altLang="zh-CN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月完成修復工程</a:t>
            </a:r>
            <a:br>
              <a:rPr lang="en-US" altLang="zh-CN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補強完成後預估耐震</a:t>
            </a:r>
            <a:r>
              <a:rPr lang="en-US" altLang="zh-CN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CN" altLang="en-US" sz="2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endParaRPr lang="en-US" altLang="zh-TW" sz="28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41BCEA5-DF0A-964A-8B0F-09117AE9E6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431" y="1776864"/>
            <a:ext cx="5678569" cy="425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81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</a:t>
            </a:r>
            <a:r>
              <a:rPr lang="zh-TW" altLang="en-US" sz="4800" b="1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本年度將完成</a:t>
            </a:r>
            <a:br>
              <a:rPr lang="en-US" altLang="zh-TW" sz="3200" b="1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電力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改善工程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冷氣安裝</a:t>
            </a:r>
            <a:b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6172826" y="2373369"/>
            <a:ext cx="5105400" cy="3424107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全校各教室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班班有冷氣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使用者付費</a:t>
            </a:r>
          </a:p>
        </p:txBody>
      </p:sp>
    </p:spTree>
    <p:extLst>
      <p:ext uri="{BB962C8B-B14F-4D97-AF65-F5344CB8AC3E}">
        <p14:creationId xmlns:p14="http://schemas.microsoft.com/office/powerpoint/2010/main" val="492999682"/>
      </p:ext>
    </p:extLst>
  </p:cSld>
  <p:clrMapOvr>
    <a:masterClrMapping/>
  </p:clrMapOvr>
</p:sld>
</file>

<file path=ppt/theme/theme1.xml><?xml version="1.0" encoding="utf-8"?>
<a:theme xmlns:a="http://schemas.openxmlformats.org/drawingml/2006/main" name="小水滴">
  <a:themeElements>
    <a:clrScheme name="小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小水滴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小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TM04033925[[fn=小水滴]]</Template>
  <TotalTime>654</TotalTime>
  <Words>119</Words>
  <Application>Microsoft Macintosh PowerPoint</Application>
  <PresentationFormat>寬螢幕</PresentationFormat>
  <Paragraphs>14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微軟正黑體</vt:lpstr>
      <vt:lpstr>新細明體</vt:lpstr>
      <vt:lpstr>Arial</vt:lpstr>
      <vt:lpstr>Calibri</vt:lpstr>
      <vt:lpstr>Tw Cen MT</vt:lpstr>
      <vt:lpstr>小水滴</vt:lpstr>
      <vt:lpstr>PowerPoint 簡報</vt:lpstr>
      <vt:lpstr>  營造  美感 溫馨 舒適 永續 的校園</vt:lpstr>
      <vt:lpstr>關於食的安全</vt:lpstr>
      <vt:lpstr>關於水的管理</vt:lpstr>
      <vt:lpstr>110學年度在案工程</vt:lpstr>
      <vt:lpstr>關於冷氣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acer-17030302</dc:creator>
  <cp:lastModifiedBy>Microsoft Office 使用者</cp:lastModifiedBy>
  <cp:revision>54</cp:revision>
  <dcterms:created xsi:type="dcterms:W3CDTF">2018-08-27T07:59:51Z</dcterms:created>
  <dcterms:modified xsi:type="dcterms:W3CDTF">2021-08-16T12:15:44Z</dcterms:modified>
</cp:coreProperties>
</file>