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A33B7-46D2-4291-8902-EE0B5ECBBDAE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255392F9-C8FE-4B02-A758-745D6A9F6CB8}">
      <dgm:prSet phldrT="[文字]"/>
      <dgm:spPr/>
      <dgm:t>
        <a:bodyPr/>
        <a:lstStyle/>
        <a:p>
          <a:r>
            <a:rPr lang="zh-TW" altLang="en-US" dirty="0"/>
            <a:t>藝文團隊</a:t>
          </a:r>
        </a:p>
      </dgm:t>
    </dgm:pt>
    <dgm:pt modelId="{A6D01512-58CE-4EC1-8E34-F28D62F3B7F4}" type="parTrans" cxnId="{97DF53F0-DEF5-4BE5-AAF8-968B99D7FEAA}">
      <dgm:prSet/>
      <dgm:spPr/>
      <dgm:t>
        <a:bodyPr/>
        <a:lstStyle/>
        <a:p>
          <a:endParaRPr lang="zh-TW" altLang="en-US"/>
        </a:p>
      </dgm:t>
    </dgm:pt>
    <dgm:pt modelId="{85102C09-3913-4574-A919-698D3BA83BFC}" type="sibTrans" cxnId="{97DF53F0-DEF5-4BE5-AAF8-968B99D7FEAA}">
      <dgm:prSet/>
      <dgm:spPr/>
      <dgm:t>
        <a:bodyPr/>
        <a:lstStyle/>
        <a:p>
          <a:endParaRPr lang="zh-TW" altLang="en-US"/>
        </a:p>
      </dgm:t>
    </dgm:pt>
    <dgm:pt modelId="{9A11F99E-BFA0-4239-A1C8-3DA370416627}">
      <dgm:prSet phldrT="[文字]" custT="1"/>
      <dgm:spPr/>
      <dgm:t>
        <a:bodyPr/>
        <a:lstStyle/>
        <a:p>
          <a:r>
            <a:rPr lang="zh-TW" altLang="en-US" sz="2000" dirty="0"/>
            <a:t>直笛團</a:t>
          </a:r>
        </a:p>
      </dgm:t>
    </dgm:pt>
    <dgm:pt modelId="{D37FCFDB-5CD6-40A5-82C7-C716B3D38A9D}" type="parTrans" cxnId="{CF41CA21-66BF-485C-B594-69435F9D8C2D}">
      <dgm:prSet/>
      <dgm:spPr/>
      <dgm:t>
        <a:bodyPr/>
        <a:lstStyle/>
        <a:p>
          <a:endParaRPr lang="zh-TW" altLang="en-US"/>
        </a:p>
      </dgm:t>
    </dgm:pt>
    <dgm:pt modelId="{A920650A-974B-43C6-8509-74FA5E2521BE}" type="sibTrans" cxnId="{CF41CA21-66BF-485C-B594-69435F9D8C2D}">
      <dgm:prSet/>
      <dgm:spPr/>
      <dgm:t>
        <a:bodyPr/>
        <a:lstStyle/>
        <a:p>
          <a:endParaRPr lang="zh-TW" altLang="en-US"/>
        </a:p>
      </dgm:t>
    </dgm:pt>
    <dgm:pt modelId="{70E6BF26-AE6E-4BC1-85F0-15839A99C39B}">
      <dgm:prSet phldrT="[文字]" custT="1"/>
      <dgm:spPr/>
      <dgm:t>
        <a:bodyPr/>
        <a:lstStyle/>
        <a:p>
          <a:r>
            <a:rPr lang="zh-TW" altLang="en-US" sz="2000"/>
            <a:t>古箏團</a:t>
          </a:r>
        </a:p>
      </dgm:t>
    </dgm:pt>
    <dgm:pt modelId="{E3564A95-E4B3-440B-93F9-53DB32AD543B}" type="parTrans" cxnId="{C008C1A3-1A41-4F0B-9D5C-5DFF1DE9D848}">
      <dgm:prSet/>
      <dgm:spPr/>
      <dgm:t>
        <a:bodyPr/>
        <a:lstStyle/>
        <a:p>
          <a:endParaRPr lang="zh-TW" altLang="en-US"/>
        </a:p>
      </dgm:t>
    </dgm:pt>
    <dgm:pt modelId="{A07D851E-43F1-4DB4-BABC-5D2552840422}" type="sibTrans" cxnId="{C008C1A3-1A41-4F0B-9D5C-5DFF1DE9D848}">
      <dgm:prSet/>
      <dgm:spPr/>
      <dgm:t>
        <a:bodyPr/>
        <a:lstStyle/>
        <a:p>
          <a:endParaRPr lang="zh-TW" altLang="en-US"/>
        </a:p>
      </dgm:t>
    </dgm:pt>
    <dgm:pt modelId="{4D7B7CC3-066E-493A-A288-5BC02D9D98B7}">
      <dgm:prSet phldrT="[文字]"/>
      <dgm:spPr/>
      <dgm:t>
        <a:bodyPr/>
        <a:lstStyle/>
        <a:p>
          <a:r>
            <a:rPr lang="zh-TW" altLang="en-US" dirty="0"/>
            <a:t>體育社團</a:t>
          </a:r>
        </a:p>
      </dgm:t>
    </dgm:pt>
    <dgm:pt modelId="{4CE5FED6-3852-4EC1-AB5C-DE9237633336}" type="parTrans" cxnId="{9BDBFC36-57F9-433A-841F-0C13EE7249AB}">
      <dgm:prSet/>
      <dgm:spPr/>
      <dgm:t>
        <a:bodyPr/>
        <a:lstStyle/>
        <a:p>
          <a:endParaRPr lang="zh-TW" altLang="en-US"/>
        </a:p>
      </dgm:t>
    </dgm:pt>
    <dgm:pt modelId="{C84D4201-D542-4D8A-ABBA-2EC969C7F6D2}" type="sibTrans" cxnId="{9BDBFC36-57F9-433A-841F-0C13EE7249AB}">
      <dgm:prSet/>
      <dgm:spPr/>
      <dgm:t>
        <a:bodyPr/>
        <a:lstStyle/>
        <a:p>
          <a:endParaRPr lang="zh-TW" altLang="en-US"/>
        </a:p>
      </dgm:t>
    </dgm:pt>
    <dgm:pt modelId="{69EF05E2-3A67-40DE-82C7-DBC6C1768BB5}">
      <dgm:prSet phldrT="[文字]" custT="1"/>
      <dgm:spPr/>
      <dgm:t>
        <a:bodyPr/>
        <a:lstStyle/>
        <a:p>
          <a:r>
            <a:rPr lang="zh-TW" altLang="en-US" sz="1400" dirty="0"/>
            <a:t>足球社</a:t>
          </a:r>
        </a:p>
      </dgm:t>
    </dgm:pt>
    <dgm:pt modelId="{6759EF30-27CB-4DEC-8A89-9CA57CB15B0E}" type="parTrans" cxnId="{12A7EBCF-CA30-43F0-B00A-B6B41E246CBB}">
      <dgm:prSet/>
      <dgm:spPr/>
      <dgm:t>
        <a:bodyPr/>
        <a:lstStyle/>
        <a:p>
          <a:endParaRPr lang="zh-TW" altLang="en-US"/>
        </a:p>
      </dgm:t>
    </dgm:pt>
    <dgm:pt modelId="{493CD2CA-6EFB-415B-8CF1-F5BBD0B5F5F8}" type="sibTrans" cxnId="{12A7EBCF-CA30-43F0-B00A-B6B41E246CBB}">
      <dgm:prSet/>
      <dgm:spPr/>
      <dgm:t>
        <a:bodyPr/>
        <a:lstStyle/>
        <a:p>
          <a:endParaRPr lang="zh-TW" altLang="en-US"/>
        </a:p>
      </dgm:t>
    </dgm:pt>
    <dgm:pt modelId="{610287F1-47E6-4333-8ED8-1527371DF2B2}">
      <dgm:prSet phldrT="[文字]" custT="1"/>
      <dgm:spPr/>
      <dgm:t>
        <a:bodyPr/>
        <a:lstStyle/>
        <a:p>
          <a:r>
            <a:rPr lang="zh-TW" altLang="en-US" sz="1400" dirty="0"/>
            <a:t>跆拳道社</a:t>
          </a:r>
        </a:p>
      </dgm:t>
    </dgm:pt>
    <dgm:pt modelId="{86C4DAE5-9577-4614-8B55-06C6A407A710}" type="parTrans" cxnId="{77E6C45E-C66D-44C0-850C-DC8C86501301}">
      <dgm:prSet/>
      <dgm:spPr/>
      <dgm:t>
        <a:bodyPr/>
        <a:lstStyle/>
        <a:p>
          <a:endParaRPr lang="zh-TW" altLang="en-US"/>
        </a:p>
      </dgm:t>
    </dgm:pt>
    <dgm:pt modelId="{5FC1BFAB-24D8-4D8D-9C4F-4D11D0BF7445}" type="sibTrans" cxnId="{77E6C45E-C66D-44C0-850C-DC8C86501301}">
      <dgm:prSet/>
      <dgm:spPr/>
      <dgm:t>
        <a:bodyPr/>
        <a:lstStyle/>
        <a:p>
          <a:endParaRPr lang="zh-TW" altLang="en-US"/>
        </a:p>
      </dgm:t>
    </dgm:pt>
    <dgm:pt modelId="{18932724-9EA0-46ED-8BC3-7DBAF0C79855}">
      <dgm:prSet phldrT="[文字]"/>
      <dgm:spPr/>
      <dgm:t>
        <a:bodyPr/>
        <a:lstStyle/>
        <a:p>
          <a:r>
            <a:rPr lang="zh-TW" altLang="en-US"/>
            <a:t>文藝社團</a:t>
          </a:r>
        </a:p>
      </dgm:t>
    </dgm:pt>
    <dgm:pt modelId="{4DF074E5-7CDC-4B5C-B10D-B003C4BB67F9}" type="parTrans" cxnId="{5FA983D6-F71C-47DE-B40D-459948792B1E}">
      <dgm:prSet/>
      <dgm:spPr/>
      <dgm:t>
        <a:bodyPr/>
        <a:lstStyle/>
        <a:p>
          <a:endParaRPr lang="zh-TW" altLang="en-US"/>
        </a:p>
      </dgm:t>
    </dgm:pt>
    <dgm:pt modelId="{805AD0CA-A3F1-48FF-AB7F-DCC9C110BF78}" type="sibTrans" cxnId="{5FA983D6-F71C-47DE-B40D-459948792B1E}">
      <dgm:prSet/>
      <dgm:spPr/>
      <dgm:t>
        <a:bodyPr/>
        <a:lstStyle/>
        <a:p>
          <a:endParaRPr lang="zh-TW" altLang="en-US"/>
        </a:p>
      </dgm:t>
    </dgm:pt>
    <dgm:pt modelId="{14C13BCB-3ABC-4B2A-B036-CB5F5D13F29F}">
      <dgm:prSet phldrT="[文字]" custT="1"/>
      <dgm:spPr/>
      <dgm:t>
        <a:bodyPr/>
        <a:lstStyle/>
        <a:p>
          <a:r>
            <a:rPr lang="zh-TW" altLang="en-US" sz="1400" dirty="0"/>
            <a:t>小蠟筆美術社</a:t>
          </a:r>
        </a:p>
      </dgm:t>
    </dgm:pt>
    <dgm:pt modelId="{289C0E1B-4E78-4A16-8C0D-151E674B09FA}" type="parTrans" cxnId="{8CD6DB61-658D-4791-93C3-CECEFFCCCB1B}">
      <dgm:prSet/>
      <dgm:spPr/>
      <dgm:t>
        <a:bodyPr/>
        <a:lstStyle/>
        <a:p>
          <a:endParaRPr lang="zh-TW" altLang="en-US"/>
        </a:p>
      </dgm:t>
    </dgm:pt>
    <dgm:pt modelId="{A06BE9F8-8500-4F19-8344-2E365F14E23A}" type="sibTrans" cxnId="{8CD6DB61-658D-4791-93C3-CECEFFCCCB1B}">
      <dgm:prSet/>
      <dgm:spPr/>
      <dgm:t>
        <a:bodyPr/>
        <a:lstStyle/>
        <a:p>
          <a:endParaRPr lang="zh-TW" altLang="en-US"/>
        </a:p>
      </dgm:t>
    </dgm:pt>
    <dgm:pt modelId="{38F0FC56-65D1-4112-8A11-6AADE081095B}">
      <dgm:prSet phldrT="[文字]" custT="1"/>
      <dgm:spPr/>
      <dgm:t>
        <a:bodyPr/>
        <a:lstStyle/>
        <a:p>
          <a:r>
            <a:rPr lang="zh-TW" altLang="en-US" sz="2000" dirty="0"/>
            <a:t>合唱團</a:t>
          </a:r>
        </a:p>
      </dgm:t>
    </dgm:pt>
    <dgm:pt modelId="{B953E623-B0E8-4F83-9C85-3A0088D76598}" type="parTrans" cxnId="{E2BD6B9F-9920-4A54-A98D-9A255A9D6D9D}">
      <dgm:prSet/>
      <dgm:spPr/>
      <dgm:t>
        <a:bodyPr/>
        <a:lstStyle/>
        <a:p>
          <a:endParaRPr lang="zh-TW" altLang="en-US"/>
        </a:p>
      </dgm:t>
    </dgm:pt>
    <dgm:pt modelId="{65767FD3-6DEF-449D-8CE5-3E526AF48A40}" type="sibTrans" cxnId="{E2BD6B9F-9920-4A54-A98D-9A255A9D6D9D}">
      <dgm:prSet/>
      <dgm:spPr/>
      <dgm:t>
        <a:bodyPr/>
        <a:lstStyle/>
        <a:p>
          <a:endParaRPr lang="zh-TW" altLang="en-US"/>
        </a:p>
      </dgm:t>
    </dgm:pt>
    <dgm:pt modelId="{1CA0625B-4EF8-4D7B-8E52-7B5450D6F995}">
      <dgm:prSet phldrT="[文字]" custT="1"/>
      <dgm:spPr/>
      <dgm:t>
        <a:bodyPr/>
        <a:lstStyle/>
        <a:p>
          <a:r>
            <a:rPr lang="zh-TW" altLang="en-US" sz="2000" dirty="0"/>
            <a:t>舞蹈團</a:t>
          </a:r>
        </a:p>
      </dgm:t>
    </dgm:pt>
    <dgm:pt modelId="{2E7A9B8A-E336-46C4-A375-F048936CD0B7}" type="parTrans" cxnId="{76F09788-18F9-4B45-9A09-31938E12E447}">
      <dgm:prSet/>
      <dgm:spPr/>
      <dgm:t>
        <a:bodyPr/>
        <a:lstStyle/>
        <a:p>
          <a:endParaRPr lang="zh-TW" altLang="en-US"/>
        </a:p>
      </dgm:t>
    </dgm:pt>
    <dgm:pt modelId="{3000B3C3-BA4A-448B-BD84-221DCD2A1403}" type="sibTrans" cxnId="{76F09788-18F9-4B45-9A09-31938E12E447}">
      <dgm:prSet/>
      <dgm:spPr/>
      <dgm:t>
        <a:bodyPr/>
        <a:lstStyle/>
        <a:p>
          <a:endParaRPr lang="zh-TW" altLang="en-US"/>
        </a:p>
      </dgm:t>
    </dgm:pt>
    <dgm:pt modelId="{BD68E666-A640-4AD8-B77F-F3E64F6BB7E2}">
      <dgm:prSet phldrT="[文字]" custT="1"/>
      <dgm:spPr/>
      <dgm:t>
        <a:bodyPr/>
        <a:lstStyle/>
        <a:p>
          <a:r>
            <a:rPr lang="zh-TW" altLang="en-US" sz="1400" dirty="0"/>
            <a:t>桌遊社</a:t>
          </a:r>
        </a:p>
      </dgm:t>
    </dgm:pt>
    <dgm:pt modelId="{23BB7ADD-892A-4BB0-967F-FB75CD53C4AC}" type="parTrans" cxnId="{1A98F40B-0BD5-4791-9453-0536F314DBDC}">
      <dgm:prSet/>
      <dgm:spPr/>
      <dgm:t>
        <a:bodyPr/>
        <a:lstStyle/>
        <a:p>
          <a:endParaRPr lang="zh-TW" altLang="en-US"/>
        </a:p>
      </dgm:t>
    </dgm:pt>
    <dgm:pt modelId="{2E5FE562-1DE2-48FC-87E1-CD1AA5E3D1A9}" type="sibTrans" cxnId="{1A98F40B-0BD5-4791-9453-0536F314DBDC}">
      <dgm:prSet/>
      <dgm:spPr/>
      <dgm:t>
        <a:bodyPr/>
        <a:lstStyle/>
        <a:p>
          <a:endParaRPr lang="zh-TW" altLang="en-US"/>
        </a:p>
      </dgm:t>
    </dgm:pt>
    <dgm:pt modelId="{76502531-4A17-4E11-9574-1D02E6A09F2B}">
      <dgm:prSet phldrT="[文字]" custT="1"/>
      <dgm:spPr/>
      <dgm:t>
        <a:bodyPr/>
        <a:lstStyle/>
        <a:p>
          <a:r>
            <a:rPr lang="zh-TW" altLang="en-US" sz="1800"/>
            <a:t>創意社團</a:t>
          </a:r>
        </a:p>
      </dgm:t>
    </dgm:pt>
    <dgm:pt modelId="{DD6807CB-C667-4759-B691-320359C2C3BF}" type="parTrans" cxnId="{ACF61E96-FA7E-4C34-9994-483F34465481}">
      <dgm:prSet/>
      <dgm:spPr/>
      <dgm:t>
        <a:bodyPr/>
        <a:lstStyle/>
        <a:p>
          <a:endParaRPr lang="zh-TW" altLang="en-US"/>
        </a:p>
      </dgm:t>
    </dgm:pt>
    <dgm:pt modelId="{B4379040-E88B-4FCB-8B55-F04528E52493}" type="sibTrans" cxnId="{ACF61E96-FA7E-4C34-9994-483F34465481}">
      <dgm:prSet/>
      <dgm:spPr/>
      <dgm:t>
        <a:bodyPr/>
        <a:lstStyle/>
        <a:p>
          <a:endParaRPr lang="zh-TW" altLang="en-US"/>
        </a:p>
      </dgm:t>
    </dgm:pt>
    <dgm:pt modelId="{DC80EF0F-BA73-464D-B8A5-46EA74D71E16}">
      <dgm:prSet phldrT="[文字]" custT="1"/>
      <dgm:spPr/>
      <dgm:t>
        <a:bodyPr/>
        <a:lstStyle/>
        <a:p>
          <a:r>
            <a:rPr lang="zh-TW" altLang="en-US" sz="1400" dirty="0"/>
            <a:t>創意寫作社</a:t>
          </a:r>
        </a:p>
      </dgm:t>
    </dgm:pt>
    <dgm:pt modelId="{D134D2D5-A403-49F6-89D7-C73BB46C9AAF}" type="parTrans" cxnId="{987BCC99-336D-4C23-8720-AD66263CDFC6}">
      <dgm:prSet/>
      <dgm:spPr/>
      <dgm:t>
        <a:bodyPr/>
        <a:lstStyle/>
        <a:p>
          <a:endParaRPr lang="zh-TW" altLang="en-US"/>
        </a:p>
      </dgm:t>
    </dgm:pt>
    <dgm:pt modelId="{CDFBADDA-6C8C-4B76-A76A-497E8D5F265F}" type="sibTrans" cxnId="{987BCC99-336D-4C23-8720-AD66263CDFC6}">
      <dgm:prSet/>
      <dgm:spPr/>
      <dgm:t>
        <a:bodyPr/>
        <a:lstStyle/>
        <a:p>
          <a:endParaRPr lang="zh-TW" altLang="en-US"/>
        </a:p>
      </dgm:t>
    </dgm:pt>
    <dgm:pt modelId="{FE636CF8-CA9F-436B-B89E-5721633D8A14}">
      <dgm:prSet phldrT="[文字]" custT="1"/>
      <dgm:spPr/>
      <dgm:t>
        <a:bodyPr/>
        <a:lstStyle/>
        <a:p>
          <a:r>
            <a:rPr lang="zh-TW" altLang="en-US" sz="1200" dirty="0" smtClean="0"/>
            <a:t>學生小主播、藝文導覽小尖兵</a:t>
          </a:r>
          <a:endParaRPr lang="zh-TW" altLang="en-US" sz="1200" dirty="0"/>
        </a:p>
      </dgm:t>
    </dgm:pt>
    <dgm:pt modelId="{48AC81FC-CA1C-4B00-8502-65FA9E233811}" type="parTrans" cxnId="{767BC38C-2D04-472E-9DB2-67252EF3460C}">
      <dgm:prSet/>
      <dgm:spPr/>
      <dgm:t>
        <a:bodyPr/>
        <a:lstStyle/>
        <a:p>
          <a:endParaRPr lang="zh-TW" altLang="en-US"/>
        </a:p>
      </dgm:t>
    </dgm:pt>
    <dgm:pt modelId="{68179B1A-A716-4950-B1F9-A215BCE899BB}" type="sibTrans" cxnId="{767BC38C-2D04-472E-9DB2-67252EF3460C}">
      <dgm:prSet/>
      <dgm:spPr/>
      <dgm:t>
        <a:bodyPr/>
        <a:lstStyle/>
        <a:p>
          <a:endParaRPr lang="zh-TW" altLang="en-US"/>
        </a:p>
      </dgm:t>
    </dgm:pt>
    <dgm:pt modelId="{802AC3CA-2530-47E7-B426-92239FCE6993}">
      <dgm:prSet phldrT="[文字]" custT="1"/>
      <dgm:spPr/>
      <dgm:t>
        <a:bodyPr/>
        <a:lstStyle/>
        <a:p>
          <a:r>
            <a:rPr lang="zh-TW" altLang="en-US" sz="1400"/>
            <a:t>直排輪社</a:t>
          </a:r>
        </a:p>
      </dgm:t>
    </dgm:pt>
    <dgm:pt modelId="{9ECA2313-B628-4DB3-83E7-422E9EB5DBC7}" type="parTrans" cxnId="{72283856-A55A-45C6-80FB-3144A27152DC}">
      <dgm:prSet/>
      <dgm:spPr/>
      <dgm:t>
        <a:bodyPr/>
        <a:lstStyle/>
        <a:p>
          <a:endParaRPr lang="zh-TW" altLang="en-US"/>
        </a:p>
      </dgm:t>
    </dgm:pt>
    <dgm:pt modelId="{6D759340-0DC9-4A85-826F-397B58089CE3}" type="sibTrans" cxnId="{72283856-A55A-45C6-80FB-3144A27152DC}">
      <dgm:prSet/>
      <dgm:spPr/>
      <dgm:t>
        <a:bodyPr/>
        <a:lstStyle/>
        <a:p>
          <a:endParaRPr lang="zh-TW" altLang="en-US"/>
        </a:p>
      </dgm:t>
    </dgm:pt>
    <dgm:pt modelId="{2E0165D8-A3CB-4D76-8E36-FF8D574A1E02}">
      <dgm:prSet phldrT="[文字]" custT="1"/>
      <dgm:spPr/>
      <dgm:t>
        <a:bodyPr/>
        <a:lstStyle/>
        <a:p>
          <a:r>
            <a:rPr lang="zh-TW" altLang="en-US" sz="1400" dirty="0"/>
            <a:t>游泳社</a:t>
          </a:r>
        </a:p>
      </dgm:t>
    </dgm:pt>
    <dgm:pt modelId="{8509311D-D5D6-4755-BD25-B45C47937E01}" type="parTrans" cxnId="{27DCB3B4-8FC0-4499-A2D8-2F5951A9A987}">
      <dgm:prSet/>
      <dgm:spPr/>
      <dgm:t>
        <a:bodyPr/>
        <a:lstStyle/>
        <a:p>
          <a:endParaRPr lang="zh-TW" altLang="en-US"/>
        </a:p>
      </dgm:t>
    </dgm:pt>
    <dgm:pt modelId="{C134DD28-3113-4372-81D4-90FDB5ABF919}" type="sibTrans" cxnId="{27DCB3B4-8FC0-4499-A2D8-2F5951A9A987}">
      <dgm:prSet/>
      <dgm:spPr/>
      <dgm:t>
        <a:bodyPr/>
        <a:lstStyle/>
        <a:p>
          <a:endParaRPr lang="zh-TW" altLang="en-US"/>
        </a:p>
      </dgm:t>
    </dgm:pt>
    <dgm:pt modelId="{FE13B76E-5A9E-4791-B64B-442ADCA3FA77}">
      <dgm:prSet phldrT="[文字]" custT="1"/>
      <dgm:spPr/>
      <dgm:t>
        <a:bodyPr/>
        <a:lstStyle/>
        <a:p>
          <a:r>
            <a:rPr lang="zh-TW" altLang="en-US" sz="1400" dirty="0"/>
            <a:t>籃球社</a:t>
          </a:r>
        </a:p>
      </dgm:t>
    </dgm:pt>
    <dgm:pt modelId="{0D8A7068-3965-4ED9-8ABB-2ECAFB865935}" type="parTrans" cxnId="{9B9D9018-377D-42ED-8F9D-F649FE441B83}">
      <dgm:prSet/>
      <dgm:spPr/>
      <dgm:t>
        <a:bodyPr/>
        <a:lstStyle/>
        <a:p>
          <a:endParaRPr lang="zh-TW" altLang="en-US"/>
        </a:p>
      </dgm:t>
    </dgm:pt>
    <dgm:pt modelId="{187ECC52-BA21-4ADD-A739-76C13A2F64DA}" type="sibTrans" cxnId="{9B9D9018-377D-42ED-8F9D-F649FE441B83}">
      <dgm:prSet/>
      <dgm:spPr/>
      <dgm:t>
        <a:bodyPr/>
        <a:lstStyle/>
        <a:p>
          <a:endParaRPr lang="zh-TW" altLang="en-US"/>
        </a:p>
      </dgm:t>
    </dgm:pt>
    <dgm:pt modelId="{BE649309-DE00-4CAE-B930-8E8F8992ADBD}">
      <dgm:prSet phldrT="[文字]" custT="1"/>
      <dgm:spPr/>
      <dgm:t>
        <a:bodyPr/>
        <a:lstStyle/>
        <a:p>
          <a:endParaRPr lang="zh-TW" altLang="en-US" sz="1200"/>
        </a:p>
      </dgm:t>
    </dgm:pt>
    <dgm:pt modelId="{D4C4A902-DA9C-47CB-86DB-D41FC5A3F996}" type="parTrans" cxnId="{0255EAE5-C6D2-4CC5-8A41-FF7305590C45}">
      <dgm:prSet/>
      <dgm:spPr/>
      <dgm:t>
        <a:bodyPr/>
        <a:lstStyle/>
        <a:p>
          <a:endParaRPr lang="zh-TW" altLang="en-US"/>
        </a:p>
      </dgm:t>
    </dgm:pt>
    <dgm:pt modelId="{B3117A7F-AD77-4B75-B0F1-99DEB94FB113}" type="sibTrans" cxnId="{0255EAE5-C6D2-4CC5-8A41-FF7305590C45}">
      <dgm:prSet/>
      <dgm:spPr/>
      <dgm:t>
        <a:bodyPr/>
        <a:lstStyle/>
        <a:p>
          <a:endParaRPr lang="zh-TW" altLang="en-US"/>
        </a:p>
      </dgm:t>
    </dgm:pt>
    <dgm:pt modelId="{A5A5A065-3F5E-4128-97A7-5BAE50F2ADB9}">
      <dgm:prSet phldrT="[文字]" custT="1"/>
      <dgm:spPr/>
      <dgm:t>
        <a:bodyPr/>
        <a:lstStyle/>
        <a:p>
          <a:r>
            <a:rPr lang="zh-TW" altLang="en-US" sz="1400" dirty="0"/>
            <a:t>科學社</a:t>
          </a:r>
        </a:p>
      </dgm:t>
    </dgm:pt>
    <dgm:pt modelId="{DA2E6EAB-EFAE-491D-985C-D45AB791D1E0}" type="parTrans" cxnId="{4E528E0D-2159-415C-904F-56550DB0F10E}">
      <dgm:prSet/>
      <dgm:spPr/>
      <dgm:t>
        <a:bodyPr/>
        <a:lstStyle/>
        <a:p>
          <a:endParaRPr lang="zh-TW" altLang="en-US"/>
        </a:p>
      </dgm:t>
    </dgm:pt>
    <dgm:pt modelId="{4186901B-5FAD-4BCF-B53C-60431BFDB8FF}" type="sibTrans" cxnId="{4E528E0D-2159-415C-904F-56550DB0F10E}">
      <dgm:prSet/>
      <dgm:spPr/>
      <dgm:t>
        <a:bodyPr/>
        <a:lstStyle/>
        <a:p>
          <a:endParaRPr lang="zh-TW" altLang="en-US"/>
        </a:p>
      </dgm:t>
    </dgm:pt>
    <dgm:pt modelId="{B76E5A31-C30D-42D9-8B0C-259275EF65C7}">
      <dgm:prSet phldrT="[文字]" custT="1"/>
      <dgm:spPr/>
      <dgm:t>
        <a:bodyPr/>
        <a:lstStyle/>
        <a:p>
          <a:r>
            <a:rPr lang="zh-TW" altLang="en-US" sz="1400" dirty="0"/>
            <a:t>魔術社</a:t>
          </a:r>
        </a:p>
      </dgm:t>
    </dgm:pt>
    <dgm:pt modelId="{20D0429F-15D9-46CA-B1FD-C5004C9BD2DD}" type="parTrans" cxnId="{57D98816-90D3-4F4E-AE75-B4B741B17436}">
      <dgm:prSet/>
      <dgm:spPr/>
      <dgm:t>
        <a:bodyPr/>
        <a:lstStyle/>
        <a:p>
          <a:endParaRPr lang="zh-TW" altLang="en-US"/>
        </a:p>
      </dgm:t>
    </dgm:pt>
    <dgm:pt modelId="{14EC2724-524D-48C5-97AE-9554D22197AE}" type="sibTrans" cxnId="{57D98816-90D3-4F4E-AE75-B4B741B17436}">
      <dgm:prSet/>
      <dgm:spPr/>
      <dgm:t>
        <a:bodyPr/>
        <a:lstStyle/>
        <a:p>
          <a:endParaRPr lang="zh-TW" altLang="en-US"/>
        </a:p>
      </dgm:t>
    </dgm:pt>
    <dgm:pt modelId="{0FB72372-5FEA-413C-B707-0C5776D90205}">
      <dgm:prSet phldrT="[文字]" custT="1"/>
      <dgm:spPr/>
      <dgm:t>
        <a:bodyPr/>
        <a:lstStyle/>
        <a:p>
          <a:r>
            <a:rPr lang="zh-TW" altLang="en-US" sz="2000" dirty="0"/>
            <a:t>偶戲團</a:t>
          </a:r>
        </a:p>
      </dgm:t>
    </dgm:pt>
    <dgm:pt modelId="{71B04132-F17E-42F7-A96F-81702D8E51AF}" type="parTrans" cxnId="{F1FB7C8B-CB10-43EC-ADDC-2163BD317AC3}">
      <dgm:prSet/>
      <dgm:spPr/>
      <dgm:t>
        <a:bodyPr/>
        <a:lstStyle/>
        <a:p>
          <a:endParaRPr lang="zh-TW" altLang="en-US"/>
        </a:p>
      </dgm:t>
    </dgm:pt>
    <dgm:pt modelId="{372C4A97-20C8-479C-B2E7-2000128C3D97}" type="sibTrans" cxnId="{F1FB7C8B-CB10-43EC-ADDC-2163BD317AC3}">
      <dgm:prSet/>
      <dgm:spPr/>
      <dgm:t>
        <a:bodyPr/>
        <a:lstStyle/>
        <a:p>
          <a:endParaRPr lang="zh-TW" altLang="en-US"/>
        </a:p>
      </dgm:t>
    </dgm:pt>
    <dgm:pt modelId="{3097E79F-BBDC-4CA8-A9DF-B1AAD04AD9E1}">
      <dgm:prSet phldrT="[文字]" custT="1"/>
      <dgm:spPr/>
      <dgm:t>
        <a:bodyPr/>
        <a:lstStyle/>
        <a:p>
          <a:r>
            <a:rPr lang="zh-TW" altLang="en-US" sz="1400" dirty="0"/>
            <a:t>流行舞蹈社</a:t>
          </a:r>
        </a:p>
      </dgm:t>
    </dgm:pt>
    <dgm:pt modelId="{4D6BA5EE-4F95-47BB-AF4F-0703498C4383}" type="parTrans" cxnId="{02E8CD75-534E-49A5-9FCA-7B8C8603DB94}">
      <dgm:prSet/>
      <dgm:spPr/>
      <dgm:t>
        <a:bodyPr/>
        <a:lstStyle/>
        <a:p>
          <a:endParaRPr lang="zh-TW" altLang="en-US"/>
        </a:p>
      </dgm:t>
    </dgm:pt>
    <dgm:pt modelId="{F963BDBF-B495-487B-A54E-80607996D396}" type="sibTrans" cxnId="{02E8CD75-534E-49A5-9FCA-7B8C8603DB94}">
      <dgm:prSet/>
      <dgm:spPr/>
      <dgm:t>
        <a:bodyPr/>
        <a:lstStyle/>
        <a:p>
          <a:endParaRPr lang="zh-TW" altLang="en-US"/>
        </a:p>
      </dgm:t>
    </dgm:pt>
    <dgm:pt modelId="{A61AF5F3-C363-466D-8358-B0722F3C5424}">
      <dgm:prSet phldrT="[文字]" custT="1"/>
      <dgm:spPr/>
      <dgm:t>
        <a:bodyPr/>
        <a:lstStyle/>
        <a:p>
          <a:r>
            <a:rPr lang="zh-TW" altLang="en-US" sz="1400" dirty="0"/>
            <a:t>羽球社</a:t>
          </a:r>
        </a:p>
      </dgm:t>
    </dgm:pt>
    <dgm:pt modelId="{043C65F2-B17F-4CEC-8263-F5C6A53EC36D}" type="parTrans" cxnId="{19B3E03D-1A9A-4581-8A63-CA9E792062F2}">
      <dgm:prSet/>
      <dgm:spPr/>
      <dgm:t>
        <a:bodyPr/>
        <a:lstStyle/>
        <a:p>
          <a:endParaRPr lang="zh-TW" altLang="en-US"/>
        </a:p>
      </dgm:t>
    </dgm:pt>
    <dgm:pt modelId="{5CD47F96-D401-4AFC-9301-DED6D6380BDF}" type="sibTrans" cxnId="{19B3E03D-1A9A-4581-8A63-CA9E792062F2}">
      <dgm:prSet/>
      <dgm:spPr/>
      <dgm:t>
        <a:bodyPr/>
        <a:lstStyle/>
        <a:p>
          <a:endParaRPr lang="zh-TW" altLang="en-US"/>
        </a:p>
      </dgm:t>
    </dgm:pt>
    <dgm:pt modelId="{2AE5E7A0-A306-B944-B389-461BA9CB4983}">
      <dgm:prSet phldrT="[文字]" custT="1"/>
      <dgm:spPr/>
      <dgm:t>
        <a:bodyPr/>
        <a:lstStyle/>
        <a:p>
          <a:r>
            <a:rPr lang="zh-TW" altLang="en-US" sz="1400" dirty="0"/>
            <a:t>蛇板社</a:t>
          </a:r>
        </a:p>
      </dgm:t>
    </dgm:pt>
    <dgm:pt modelId="{95F36AC3-62A8-3C48-9B47-9700FB181988}" type="parTrans" cxnId="{594FDA6D-37F0-9644-A2FE-969FC9A9D116}">
      <dgm:prSet/>
      <dgm:spPr/>
      <dgm:t>
        <a:bodyPr/>
        <a:lstStyle/>
        <a:p>
          <a:endParaRPr lang="zh-TW" altLang="en-US"/>
        </a:p>
      </dgm:t>
    </dgm:pt>
    <dgm:pt modelId="{96EE044D-6165-3E43-A5EF-D2408FB497ED}" type="sibTrans" cxnId="{594FDA6D-37F0-9644-A2FE-969FC9A9D116}">
      <dgm:prSet/>
      <dgm:spPr/>
      <dgm:t>
        <a:bodyPr/>
        <a:lstStyle/>
        <a:p>
          <a:endParaRPr lang="zh-TW" altLang="en-US"/>
        </a:p>
      </dgm:t>
    </dgm:pt>
    <dgm:pt modelId="{D66D85BC-8016-2D48-A587-18A574220AA6}">
      <dgm:prSet phldrT="[文字]" custT="1"/>
      <dgm:spPr/>
      <dgm:t>
        <a:bodyPr/>
        <a:lstStyle/>
        <a:p>
          <a:r>
            <a:rPr lang="zh-TW" altLang="en-US" sz="1400" dirty="0"/>
            <a:t>扯鈴社</a:t>
          </a:r>
        </a:p>
      </dgm:t>
    </dgm:pt>
    <dgm:pt modelId="{9B24299E-F5C7-2C41-B40D-800C5BCAB400}" type="parTrans" cxnId="{392E5EF2-E3B6-764B-B945-6F4F49E4BFCD}">
      <dgm:prSet/>
      <dgm:spPr/>
      <dgm:t>
        <a:bodyPr/>
        <a:lstStyle/>
        <a:p>
          <a:endParaRPr lang="zh-TW" altLang="en-US"/>
        </a:p>
      </dgm:t>
    </dgm:pt>
    <dgm:pt modelId="{FB24FE9A-404D-EF4B-98C2-D2E29E0F8F8B}" type="sibTrans" cxnId="{392E5EF2-E3B6-764B-B945-6F4F49E4BFCD}">
      <dgm:prSet/>
      <dgm:spPr/>
      <dgm:t>
        <a:bodyPr/>
        <a:lstStyle/>
        <a:p>
          <a:endParaRPr lang="zh-TW" altLang="en-US"/>
        </a:p>
      </dgm:t>
    </dgm:pt>
    <dgm:pt modelId="{4A3AF11D-FE1A-4AC2-926C-84B1B8BB3DCB}">
      <dgm:prSet phldrT="[文字]" custT="1"/>
      <dgm:spPr/>
      <dgm:t>
        <a:bodyPr/>
        <a:lstStyle/>
        <a:p>
          <a:r>
            <a:rPr lang="zh-TW" altLang="en-US" sz="1200" dirty="0" smtClean="0"/>
            <a:t>象棋社</a:t>
          </a:r>
          <a:endParaRPr lang="zh-TW" altLang="en-US" sz="1200" dirty="0"/>
        </a:p>
      </dgm:t>
    </dgm:pt>
    <dgm:pt modelId="{B3AB69B4-AD2E-40CA-814E-CC0B6E322F5F}" type="parTrans" cxnId="{1C3D33A9-C4BF-4ACB-B93F-77BF05F1AEA3}">
      <dgm:prSet/>
      <dgm:spPr/>
    </dgm:pt>
    <dgm:pt modelId="{AA13A4F3-9162-4D51-B94B-C817BD818E3F}" type="sibTrans" cxnId="{1C3D33A9-C4BF-4ACB-B93F-77BF05F1AEA3}">
      <dgm:prSet/>
      <dgm:spPr/>
    </dgm:pt>
    <dgm:pt modelId="{BE094A23-EF54-42C8-ACE8-9859191F7B18}">
      <dgm:prSet phldrT="[文字]" custT="1"/>
      <dgm:spPr/>
      <dgm:t>
        <a:bodyPr/>
        <a:lstStyle/>
        <a:p>
          <a:r>
            <a:rPr lang="zh-TW" altLang="en-US" sz="1400" dirty="0" smtClean="0"/>
            <a:t>武術社</a:t>
          </a:r>
          <a:endParaRPr lang="zh-TW" altLang="en-US" sz="1400" dirty="0"/>
        </a:p>
      </dgm:t>
    </dgm:pt>
    <dgm:pt modelId="{F0E24CF9-6296-4749-A3CB-7FF124287A04}" type="parTrans" cxnId="{6FA1DC86-A206-4702-8EB6-F6C18749138E}">
      <dgm:prSet/>
      <dgm:spPr/>
    </dgm:pt>
    <dgm:pt modelId="{823A566C-BAD9-412B-92BE-732D5901EADF}" type="sibTrans" cxnId="{6FA1DC86-A206-4702-8EB6-F6C18749138E}">
      <dgm:prSet/>
      <dgm:spPr/>
    </dgm:pt>
    <dgm:pt modelId="{914A40AE-87E0-4CDA-8EFB-B5FF16A3512F}" type="pres">
      <dgm:prSet presAssocID="{61BA33B7-46D2-4291-8902-EE0B5ECBBD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B5CCF3A-9816-4134-8CAD-E5CE25DB4582}" type="pres">
      <dgm:prSet presAssocID="{255392F9-C8FE-4B02-A758-745D6A9F6CB8}" presName="composite" presStyleCnt="0"/>
      <dgm:spPr/>
    </dgm:pt>
    <dgm:pt modelId="{F2A10ACC-FD0A-4312-9F30-05A3D896AE8B}" type="pres">
      <dgm:prSet presAssocID="{255392F9-C8FE-4B02-A758-745D6A9F6CB8}" presName="parTx" presStyleLbl="alignNode1" presStyleIdx="0" presStyleCnt="4" custLinFactNeighborY="88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153A84-8B23-4FA9-B4C5-19EA84FD820D}" type="pres">
      <dgm:prSet presAssocID="{255392F9-C8FE-4B02-A758-745D6A9F6CB8}" presName="desTx" presStyleLbl="alignAccFollowNode1" presStyleIdx="0" presStyleCnt="4" custLinFactNeighborY="21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9971F2-17E4-45D7-AC24-FD7CBE366655}" type="pres">
      <dgm:prSet presAssocID="{85102C09-3913-4574-A919-698D3BA83BFC}" presName="space" presStyleCnt="0"/>
      <dgm:spPr/>
    </dgm:pt>
    <dgm:pt modelId="{DA665F3D-C634-41EC-82B7-596E4FBEE272}" type="pres">
      <dgm:prSet presAssocID="{4D7B7CC3-066E-493A-A288-5BC02D9D98B7}" presName="composite" presStyleCnt="0"/>
      <dgm:spPr/>
    </dgm:pt>
    <dgm:pt modelId="{2986E6AA-307C-44D3-9AD7-289D339DC42A}" type="pres">
      <dgm:prSet presAssocID="{4D7B7CC3-066E-493A-A288-5BC02D9D98B7}" presName="parTx" presStyleLbl="alignNode1" presStyleIdx="1" presStyleCnt="4" custLinFactNeighborY="88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E4F757-31E5-46B2-903F-948325A1A2B2}" type="pres">
      <dgm:prSet presAssocID="{4D7B7CC3-066E-493A-A288-5BC02D9D98B7}" presName="desTx" presStyleLbl="alignAccFollowNode1" presStyleIdx="1" presStyleCnt="4" custLinFactNeighborY="21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ED0AC8-2682-4756-8F11-7C6BD064DE05}" type="pres">
      <dgm:prSet presAssocID="{C84D4201-D542-4D8A-ABBA-2EC969C7F6D2}" presName="space" presStyleCnt="0"/>
      <dgm:spPr/>
    </dgm:pt>
    <dgm:pt modelId="{CA819BE0-BAEB-43AC-A375-E71C3202BDE9}" type="pres">
      <dgm:prSet presAssocID="{18932724-9EA0-46ED-8BC3-7DBAF0C79855}" presName="composite" presStyleCnt="0"/>
      <dgm:spPr/>
    </dgm:pt>
    <dgm:pt modelId="{A8D26DEB-75EF-47FE-A4A4-65FF0499B9E1}" type="pres">
      <dgm:prSet presAssocID="{18932724-9EA0-46ED-8BC3-7DBAF0C79855}" presName="parTx" presStyleLbl="alignNode1" presStyleIdx="2" presStyleCnt="4" custLinFactNeighborY="88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C25DA2-9C43-4A94-B5F5-E999060814E1}" type="pres">
      <dgm:prSet presAssocID="{18932724-9EA0-46ED-8BC3-7DBAF0C79855}" presName="desTx" presStyleLbl="alignAccFollowNode1" presStyleIdx="2" presStyleCnt="4" custLinFactNeighborY="21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387807-4B94-4EDD-B9AB-C4A027066920}" type="pres">
      <dgm:prSet presAssocID="{805AD0CA-A3F1-48FF-AB7F-DCC9C110BF78}" presName="space" presStyleCnt="0"/>
      <dgm:spPr/>
    </dgm:pt>
    <dgm:pt modelId="{78BF9A81-F668-4DB6-9909-C04090068E0D}" type="pres">
      <dgm:prSet presAssocID="{76502531-4A17-4E11-9574-1D02E6A09F2B}" presName="composite" presStyleCnt="0"/>
      <dgm:spPr/>
    </dgm:pt>
    <dgm:pt modelId="{410F148D-99C1-41FE-88BA-F05F8249C500}" type="pres">
      <dgm:prSet presAssocID="{76502531-4A17-4E11-9574-1D02E6A09F2B}" presName="parTx" presStyleLbl="alignNode1" presStyleIdx="3" presStyleCnt="4" custLinFactNeighborY="88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9BB187-1855-4C67-B09A-6A32585DCD1C}" type="pres">
      <dgm:prSet presAssocID="{76502531-4A17-4E11-9574-1D02E6A09F2B}" presName="desTx" presStyleLbl="alignAccFollowNode1" presStyleIdx="3" presStyleCnt="4" custLinFactNeighborY="21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655C051-CD12-4013-A3D9-EA0DC0722CC5}" type="presOf" srcId="{FE636CF8-CA9F-436B-B89E-5721633D8A14}" destId="{9CC25DA2-9C43-4A94-B5F5-E999060814E1}" srcOrd="0" destOrd="2" presId="urn:microsoft.com/office/officeart/2005/8/layout/hList1"/>
    <dgm:cxn modelId="{F1FB7C8B-CB10-43EC-ADDC-2163BD317AC3}" srcId="{255392F9-C8FE-4B02-A758-745D6A9F6CB8}" destId="{0FB72372-5FEA-413C-B707-0C5776D90205}" srcOrd="0" destOrd="0" parTransId="{71B04132-F17E-42F7-A96F-81702D8E51AF}" sibTransId="{372C4A97-20C8-479C-B2E7-2000128C3D97}"/>
    <dgm:cxn modelId="{C53678BA-A5C9-421C-A77F-92A428E1019F}" type="presOf" srcId="{76502531-4A17-4E11-9574-1D02E6A09F2B}" destId="{410F148D-99C1-41FE-88BA-F05F8249C500}" srcOrd="0" destOrd="0" presId="urn:microsoft.com/office/officeart/2005/8/layout/hList1"/>
    <dgm:cxn modelId="{B99254E1-B817-403D-9E87-0B573E1EE473}" type="presOf" srcId="{DC80EF0F-BA73-464D-B8A5-46EA74D71E16}" destId="{9CC25DA2-9C43-4A94-B5F5-E999060814E1}" srcOrd="0" destOrd="1" presId="urn:microsoft.com/office/officeart/2005/8/layout/hList1"/>
    <dgm:cxn modelId="{72283856-A55A-45C6-80FB-3144A27152DC}" srcId="{4D7B7CC3-066E-493A-A288-5BC02D9D98B7}" destId="{802AC3CA-2530-47E7-B426-92239FCE6993}" srcOrd="2" destOrd="0" parTransId="{9ECA2313-B628-4DB3-83E7-422E9EB5DBC7}" sibTransId="{6D759340-0DC9-4A85-826F-397B58089CE3}"/>
    <dgm:cxn modelId="{A94EC08F-495E-4F8B-857D-FED256EB85DF}" type="presOf" srcId="{4D7B7CC3-066E-493A-A288-5BC02D9D98B7}" destId="{2986E6AA-307C-44D3-9AD7-289D339DC42A}" srcOrd="0" destOrd="0" presId="urn:microsoft.com/office/officeart/2005/8/layout/hList1"/>
    <dgm:cxn modelId="{625DEC68-E907-4B7A-AFC2-C1BB2FEF09C3}" type="presOf" srcId="{18932724-9EA0-46ED-8BC3-7DBAF0C79855}" destId="{A8D26DEB-75EF-47FE-A4A4-65FF0499B9E1}" srcOrd="0" destOrd="0" presId="urn:microsoft.com/office/officeart/2005/8/layout/hList1"/>
    <dgm:cxn modelId="{0255EAE5-C6D2-4CC5-8A41-FF7305590C45}" srcId="{76502531-4A17-4E11-9574-1D02E6A09F2B}" destId="{BE649309-DE00-4CAE-B930-8E8F8992ADBD}" srcOrd="3" destOrd="0" parTransId="{D4C4A902-DA9C-47CB-86DB-D41FC5A3F996}" sibTransId="{B3117A7F-AD77-4B75-B0F1-99DEB94FB113}"/>
    <dgm:cxn modelId="{C008C1A3-1A41-4F0B-9D5C-5DFF1DE9D848}" srcId="{255392F9-C8FE-4B02-A758-745D6A9F6CB8}" destId="{70E6BF26-AE6E-4BC1-85F0-15839A99C39B}" srcOrd="2" destOrd="0" parTransId="{E3564A95-E4B3-440B-93F9-53DB32AD543B}" sibTransId="{A07D851E-43F1-4DB4-BABC-5D2552840422}"/>
    <dgm:cxn modelId="{D5D33AEF-931E-4951-A163-AF3FE45C08B9}" type="presOf" srcId="{38F0FC56-65D1-4112-8A11-6AADE081095B}" destId="{16153A84-8B23-4FA9-B4C5-19EA84FD820D}" srcOrd="0" destOrd="3" presId="urn:microsoft.com/office/officeart/2005/8/layout/hList1"/>
    <dgm:cxn modelId="{02E8CD75-534E-49A5-9FCA-7B8C8603DB94}" srcId="{4D7B7CC3-066E-493A-A288-5BC02D9D98B7}" destId="{3097E79F-BBDC-4CA8-A9DF-B1AAD04AD9E1}" srcOrd="8" destOrd="0" parTransId="{4D6BA5EE-4F95-47BB-AF4F-0703498C4383}" sibTransId="{F963BDBF-B495-487B-A54E-80607996D396}"/>
    <dgm:cxn modelId="{767BC38C-2D04-472E-9DB2-67252EF3460C}" srcId="{18932724-9EA0-46ED-8BC3-7DBAF0C79855}" destId="{FE636CF8-CA9F-436B-B89E-5721633D8A14}" srcOrd="2" destOrd="0" parTransId="{48AC81FC-CA1C-4B00-8502-65FA9E233811}" sibTransId="{68179B1A-A716-4950-B1F9-A215BCE899BB}"/>
    <dgm:cxn modelId="{DF18F6F4-ADAF-477C-8203-1F1281EA23FC}" type="presOf" srcId="{4A3AF11D-FE1A-4AC2-926C-84B1B8BB3DCB}" destId="{9CC25DA2-9C43-4A94-B5F5-E999060814E1}" srcOrd="0" destOrd="3" presId="urn:microsoft.com/office/officeart/2005/8/layout/hList1"/>
    <dgm:cxn modelId="{242DD1A4-83FA-4A20-B121-F8BBAC5B5F2B}" type="presOf" srcId="{BE649309-DE00-4CAE-B930-8E8F8992ADBD}" destId="{5E9BB187-1855-4C67-B09A-6A32585DCD1C}" srcOrd="0" destOrd="3" presId="urn:microsoft.com/office/officeart/2005/8/layout/hList1"/>
    <dgm:cxn modelId="{66984E59-63CA-4BE9-8F86-6FA590F718F8}" type="presOf" srcId="{1CA0625B-4EF8-4D7B-8E52-7B5450D6F995}" destId="{16153A84-8B23-4FA9-B4C5-19EA84FD820D}" srcOrd="0" destOrd="4" presId="urn:microsoft.com/office/officeart/2005/8/layout/hList1"/>
    <dgm:cxn modelId="{E2BD6B9F-9920-4A54-A98D-9A255A9D6D9D}" srcId="{255392F9-C8FE-4B02-A758-745D6A9F6CB8}" destId="{38F0FC56-65D1-4112-8A11-6AADE081095B}" srcOrd="3" destOrd="0" parTransId="{B953E623-B0E8-4F83-9C85-3A0088D76598}" sibTransId="{65767FD3-6DEF-449D-8CE5-3E526AF48A40}"/>
    <dgm:cxn modelId="{97DF53F0-DEF5-4BE5-AAF8-968B99D7FEAA}" srcId="{61BA33B7-46D2-4291-8902-EE0B5ECBBDAE}" destId="{255392F9-C8FE-4B02-A758-745D6A9F6CB8}" srcOrd="0" destOrd="0" parTransId="{A6D01512-58CE-4EC1-8E34-F28D62F3B7F4}" sibTransId="{85102C09-3913-4574-A919-698D3BA83BFC}"/>
    <dgm:cxn modelId="{CF41CA21-66BF-485C-B594-69435F9D8C2D}" srcId="{255392F9-C8FE-4B02-A758-745D6A9F6CB8}" destId="{9A11F99E-BFA0-4239-A1C8-3DA370416627}" srcOrd="1" destOrd="0" parTransId="{D37FCFDB-5CD6-40A5-82C7-C716B3D38A9D}" sibTransId="{A920650A-974B-43C6-8509-74FA5E2521BE}"/>
    <dgm:cxn modelId="{0A6E4C63-99D2-4522-A2B2-8F7400895392}" type="presOf" srcId="{9A11F99E-BFA0-4239-A1C8-3DA370416627}" destId="{16153A84-8B23-4FA9-B4C5-19EA84FD820D}" srcOrd="0" destOrd="1" presId="urn:microsoft.com/office/officeart/2005/8/layout/hList1"/>
    <dgm:cxn modelId="{FFDB9390-302C-8644-B727-B18810243A45}" type="presOf" srcId="{D66D85BC-8016-2D48-A587-18A574220AA6}" destId="{6BE4F757-31E5-46B2-903F-948325A1A2B2}" srcOrd="0" destOrd="4" presId="urn:microsoft.com/office/officeart/2005/8/layout/hList1"/>
    <dgm:cxn modelId="{CBBD191C-F1ED-4BC1-A74C-80672E66DB3D}" type="presOf" srcId="{610287F1-47E6-4333-8ED8-1527371DF2B2}" destId="{6BE4F757-31E5-46B2-903F-948325A1A2B2}" srcOrd="0" destOrd="1" presId="urn:microsoft.com/office/officeart/2005/8/layout/hList1"/>
    <dgm:cxn modelId="{8CD6DB61-658D-4791-93C3-CECEFFCCCB1B}" srcId="{18932724-9EA0-46ED-8BC3-7DBAF0C79855}" destId="{14C13BCB-3ABC-4B2A-B036-CB5F5D13F29F}" srcOrd="0" destOrd="0" parTransId="{289C0E1B-4E78-4A16-8C0D-151E674B09FA}" sibTransId="{A06BE9F8-8500-4F19-8344-2E365F14E23A}"/>
    <dgm:cxn modelId="{1A98F40B-0BD5-4791-9453-0536F314DBDC}" srcId="{76502531-4A17-4E11-9574-1D02E6A09F2B}" destId="{BD68E666-A640-4AD8-B77F-F3E64F6BB7E2}" srcOrd="0" destOrd="0" parTransId="{23BB7ADD-892A-4BB0-967F-FB75CD53C4AC}" sibTransId="{2E5FE562-1DE2-48FC-87E1-CD1AA5E3D1A9}"/>
    <dgm:cxn modelId="{ACF61E96-FA7E-4C34-9994-483F34465481}" srcId="{61BA33B7-46D2-4291-8902-EE0B5ECBBDAE}" destId="{76502531-4A17-4E11-9574-1D02E6A09F2B}" srcOrd="3" destOrd="0" parTransId="{DD6807CB-C667-4759-B691-320359C2C3BF}" sibTransId="{B4379040-E88B-4FCB-8B55-F04528E52493}"/>
    <dgm:cxn modelId="{6FA1DC86-A206-4702-8EB6-F6C18749138E}" srcId="{4D7B7CC3-066E-493A-A288-5BC02D9D98B7}" destId="{BE094A23-EF54-42C8-ACE8-9859191F7B18}" srcOrd="9" destOrd="0" parTransId="{F0E24CF9-6296-4749-A3CB-7FF124287A04}" sibTransId="{823A566C-BAD9-412B-92BE-732D5901EADF}"/>
    <dgm:cxn modelId="{77E6C45E-C66D-44C0-850C-DC8C86501301}" srcId="{4D7B7CC3-066E-493A-A288-5BC02D9D98B7}" destId="{610287F1-47E6-4333-8ED8-1527371DF2B2}" srcOrd="1" destOrd="0" parTransId="{86C4DAE5-9577-4614-8B55-06C6A407A710}" sibTransId="{5FC1BFAB-24D8-4D8D-9C4F-4D11D0BF7445}"/>
    <dgm:cxn modelId="{2347C0F7-37C6-DD47-8354-C07674BE6DC8}" type="presOf" srcId="{2AE5E7A0-A306-B944-B389-461BA9CB4983}" destId="{6BE4F757-31E5-46B2-903F-948325A1A2B2}" srcOrd="0" destOrd="3" presId="urn:microsoft.com/office/officeart/2005/8/layout/hList1"/>
    <dgm:cxn modelId="{594FDA6D-37F0-9644-A2FE-969FC9A9D116}" srcId="{4D7B7CC3-066E-493A-A288-5BC02D9D98B7}" destId="{2AE5E7A0-A306-B944-B389-461BA9CB4983}" srcOrd="3" destOrd="0" parTransId="{95F36AC3-62A8-3C48-9B47-9700FB181988}" sibTransId="{96EE044D-6165-3E43-A5EF-D2408FB497ED}"/>
    <dgm:cxn modelId="{88490D73-C849-4EFF-A7A9-2A1ED98E0541}" type="presOf" srcId="{2E0165D8-A3CB-4D76-8E36-FF8D574A1E02}" destId="{6BE4F757-31E5-46B2-903F-948325A1A2B2}" srcOrd="0" destOrd="5" presId="urn:microsoft.com/office/officeart/2005/8/layout/hList1"/>
    <dgm:cxn modelId="{9BDBFC36-57F9-433A-841F-0C13EE7249AB}" srcId="{61BA33B7-46D2-4291-8902-EE0B5ECBBDAE}" destId="{4D7B7CC3-066E-493A-A288-5BC02D9D98B7}" srcOrd="1" destOrd="0" parTransId="{4CE5FED6-3852-4EC1-AB5C-DE9237633336}" sibTransId="{C84D4201-D542-4D8A-ABBA-2EC969C7F6D2}"/>
    <dgm:cxn modelId="{5FA983D6-F71C-47DE-B40D-459948792B1E}" srcId="{61BA33B7-46D2-4291-8902-EE0B5ECBBDAE}" destId="{18932724-9EA0-46ED-8BC3-7DBAF0C79855}" srcOrd="2" destOrd="0" parTransId="{4DF074E5-7CDC-4B5C-B10D-B003C4BB67F9}" sibTransId="{805AD0CA-A3F1-48FF-AB7F-DCC9C110BF78}"/>
    <dgm:cxn modelId="{AEC0D365-1167-4140-B8E7-8F5BF71BB566}" type="presOf" srcId="{0FB72372-5FEA-413C-B707-0C5776D90205}" destId="{16153A84-8B23-4FA9-B4C5-19EA84FD820D}" srcOrd="0" destOrd="0" presId="urn:microsoft.com/office/officeart/2005/8/layout/hList1"/>
    <dgm:cxn modelId="{5C3A6352-2F57-4A60-A23B-1D07C1D87AE3}" type="presOf" srcId="{255392F9-C8FE-4B02-A758-745D6A9F6CB8}" destId="{F2A10ACC-FD0A-4312-9F30-05A3D896AE8B}" srcOrd="0" destOrd="0" presId="urn:microsoft.com/office/officeart/2005/8/layout/hList1"/>
    <dgm:cxn modelId="{6CB2FCC8-C99A-41CE-8369-EFFF617181C2}" type="presOf" srcId="{3097E79F-BBDC-4CA8-A9DF-B1AAD04AD9E1}" destId="{6BE4F757-31E5-46B2-903F-948325A1A2B2}" srcOrd="0" destOrd="8" presId="urn:microsoft.com/office/officeart/2005/8/layout/hList1"/>
    <dgm:cxn modelId="{76F09788-18F9-4B45-9A09-31938E12E447}" srcId="{255392F9-C8FE-4B02-A758-745D6A9F6CB8}" destId="{1CA0625B-4EF8-4D7B-8E52-7B5450D6F995}" srcOrd="4" destOrd="0" parTransId="{2E7A9B8A-E336-46C4-A375-F048936CD0B7}" sibTransId="{3000B3C3-BA4A-448B-BD84-221DCD2A1403}"/>
    <dgm:cxn modelId="{76D4E8E0-0381-43ED-99C8-A28C0931C5ED}" type="presOf" srcId="{B76E5A31-C30D-42D9-8B0C-259275EF65C7}" destId="{5E9BB187-1855-4C67-B09A-6A32585DCD1C}" srcOrd="0" destOrd="2" presId="urn:microsoft.com/office/officeart/2005/8/layout/hList1"/>
    <dgm:cxn modelId="{12A7EBCF-CA30-43F0-B00A-B6B41E246CBB}" srcId="{4D7B7CC3-066E-493A-A288-5BC02D9D98B7}" destId="{69EF05E2-3A67-40DE-82C7-DBC6C1768BB5}" srcOrd="0" destOrd="0" parTransId="{6759EF30-27CB-4DEC-8A89-9CA57CB15B0E}" sibTransId="{493CD2CA-6EFB-415B-8CF1-F5BBD0B5F5F8}"/>
    <dgm:cxn modelId="{1C3D33A9-C4BF-4ACB-B93F-77BF05F1AEA3}" srcId="{18932724-9EA0-46ED-8BC3-7DBAF0C79855}" destId="{4A3AF11D-FE1A-4AC2-926C-84B1B8BB3DCB}" srcOrd="3" destOrd="0" parTransId="{B3AB69B4-AD2E-40CA-814E-CC0B6E322F5F}" sibTransId="{AA13A4F3-9162-4D51-B94B-C817BD818E3F}"/>
    <dgm:cxn modelId="{19B3E03D-1A9A-4581-8A63-CA9E792062F2}" srcId="{4D7B7CC3-066E-493A-A288-5BC02D9D98B7}" destId="{A61AF5F3-C363-466D-8358-B0722F3C5424}" srcOrd="7" destOrd="0" parTransId="{043C65F2-B17F-4CEC-8263-F5C6A53EC36D}" sibTransId="{5CD47F96-D401-4AFC-9301-DED6D6380BDF}"/>
    <dgm:cxn modelId="{21B3E376-F712-4959-B399-5E1296A7552B}" type="presOf" srcId="{BE094A23-EF54-42C8-ACE8-9859191F7B18}" destId="{6BE4F757-31E5-46B2-903F-948325A1A2B2}" srcOrd="0" destOrd="9" presId="urn:microsoft.com/office/officeart/2005/8/layout/hList1"/>
    <dgm:cxn modelId="{987BCC99-336D-4C23-8720-AD66263CDFC6}" srcId="{18932724-9EA0-46ED-8BC3-7DBAF0C79855}" destId="{DC80EF0F-BA73-464D-B8A5-46EA74D71E16}" srcOrd="1" destOrd="0" parTransId="{D134D2D5-A403-49F6-89D7-C73BB46C9AAF}" sibTransId="{CDFBADDA-6C8C-4B76-A76A-497E8D5F265F}"/>
    <dgm:cxn modelId="{9B9D9018-377D-42ED-8F9D-F649FE441B83}" srcId="{4D7B7CC3-066E-493A-A288-5BC02D9D98B7}" destId="{FE13B76E-5A9E-4791-B64B-442ADCA3FA77}" srcOrd="6" destOrd="0" parTransId="{0D8A7068-3965-4ED9-8ABB-2ECAFB865935}" sibTransId="{187ECC52-BA21-4ADD-A739-76C13A2F64DA}"/>
    <dgm:cxn modelId="{4E528E0D-2159-415C-904F-56550DB0F10E}" srcId="{76502531-4A17-4E11-9574-1D02E6A09F2B}" destId="{A5A5A065-3F5E-4128-97A7-5BAE50F2ADB9}" srcOrd="1" destOrd="0" parTransId="{DA2E6EAB-EFAE-491D-985C-D45AB791D1E0}" sibTransId="{4186901B-5FAD-4BCF-B53C-60431BFDB8FF}"/>
    <dgm:cxn modelId="{BEB0A7A8-8CEB-4CF6-B1EB-B38945F73A1D}" type="presOf" srcId="{69EF05E2-3A67-40DE-82C7-DBC6C1768BB5}" destId="{6BE4F757-31E5-46B2-903F-948325A1A2B2}" srcOrd="0" destOrd="0" presId="urn:microsoft.com/office/officeart/2005/8/layout/hList1"/>
    <dgm:cxn modelId="{132ADD58-E4E8-40A7-B368-62DFDA69ADE2}" type="presOf" srcId="{A5A5A065-3F5E-4128-97A7-5BAE50F2ADB9}" destId="{5E9BB187-1855-4C67-B09A-6A32585DCD1C}" srcOrd="0" destOrd="1" presId="urn:microsoft.com/office/officeart/2005/8/layout/hList1"/>
    <dgm:cxn modelId="{2BB56E69-39F4-4254-B6CC-A399B445A451}" type="presOf" srcId="{BD68E666-A640-4AD8-B77F-F3E64F6BB7E2}" destId="{5E9BB187-1855-4C67-B09A-6A32585DCD1C}" srcOrd="0" destOrd="0" presId="urn:microsoft.com/office/officeart/2005/8/layout/hList1"/>
    <dgm:cxn modelId="{0116B833-31C2-4C9D-843E-7C0E706FD9B8}" type="presOf" srcId="{A61AF5F3-C363-466D-8358-B0722F3C5424}" destId="{6BE4F757-31E5-46B2-903F-948325A1A2B2}" srcOrd="0" destOrd="7" presId="urn:microsoft.com/office/officeart/2005/8/layout/hList1"/>
    <dgm:cxn modelId="{57D98816-90D3-4F4E-AE75-B4B741B17436}" srcId="{76502531-4A17-4E11-9574-1D02E6A09F2B}" destId="{B76E5A31-C30D-42D9-8B0C-259275EF65C7}" srcOrd="2" destOrd="0" parTransId="{20D0429F-15D9-46CA-B1FD-C5004C9BD2DD}" sibTransId="{14EC2724-524D-48C5-97AE-9554D22197AE}"/>
    <dgm:cxn modelId="{FCD9D9AB-0890-4CA5-966C-ED6D76B2D51C}" type="presOf" srcId="{61BA33B7-46D2-4291-8902-EE0B5ECBBDAE}" destId="{914A40AE-87E0-4CDA-8EFB-B5FF16A3512F}" srcOrd="0" destOrd="0" presId="urn:microsoft.com/office/officeart/2005/8/layout/hList1"/>
    <dgm:cxn modelId="{27DCB3B4-8FC0-4499-A2D8-2F5951A9A987}" srcId="{4D7B7CC3-066E-493A-A288-5BC02D9D98B7}" destId="{2E0165D8-A3CB-4D76-8E36-FF8D574A1E02}" srcOrd="5" destOrd="0" parTransId="{8509311D-D5D6-4755-BD25-B45C47937E01}" sibTransId="{C134DD28-3113-4372-81D4-90FDB5ABF919}"/>
    <dgm:cxn modelId="{D8BC2013-3573-46EF-983E-F60FAB1AA783}" type="presOf" srcId="{802AC3CA-2530-47E7-B426-92239FCE6993}" destId="{6BE4F757-31E5-46B2-903F-948325A1A2B2}" srcOrd="0" destOrd="2" presId="urn:microsoft.com/office/officeart/2005/8/layout/hList1"/>
    <dgm:cxn modelId="{E7ACD4E4-7364-435F-9912-EE9ED5CF0A6B}" type="presOf" srcId="{FE13B76E-5A9E-4791-B64B-442ADCA3FA77}" destId="{6BE4F757-31E5-46B2-903F-948325A1A2B2}" srcOrd="0" destOrd="6" presId="urn:microsoft.com/office/officeart/2005/8/layout/hList1"/>
    <dgm:cxn modelId="{482CBEFC-C454-4860-A6BE-0F9441890E25}" type="presOf" srcId="{70E6BF26-AE6E-4BC1-85F0-15839A99C39B}" destId="{16153A84-8B23-4FA9-B4C5-19EA84FD820D}" srcOrd="0" destOrd="2" presId="urn:microsoft.com/office/officeart/2005/8/layout/hList1"/>
    <dgm:cxn modelId="{2588BBF0-3BAD-4806-B7BE-FC6476EB51F7}" type="presOf" srcId="{14C13BCB-3ABC-4B2A-B036-CB5F5D13F29F}" destId="{9CC25DA2-9C43-4A94-B5F5-E999060814E1}" srcOrd="0" destOrd="0" presId="urn:microsoft.com/office/officeart/2005/8/layout/hList1"/>
    <dgm:cxn modelId="{392E5EF2-E3B6-764B-B945-6F4F49E4BFCD}" srcId="{4D7B7CC3-066E-493A-A288-5BC02D9D98B7}" destId="{D66D85BC-8016-2D48-A587-18A574220AA6}" srcOrd="4" destOrd="0" parTransId="{9B24299E-F5C7-2C41-B40D-800C5BCAB400}" sibTransId="{FB24FE9A-404D-EF4B-98C2-D2E29E0F8F8B}"/>
    <dgm:cxn modelId="{F3E75B1F-B077-4083-A135-AB44CD480DD3}" type="presParOf" srcId="{914A40AE-87E0-4CDA-8EFB-B5FF16A3512F}" destId="{DB5CCF3A-9816-4134-8CAD-E5CE25DB4582}" srcOrd="0" destOrd="0" presId="urn:microsoft.com/office/officeart/2005/8/layout/hList1"/>
    <dgm:cxn modelId="{171B6495-7D7D-4673-B96B-3084B8BB8BA3}" type="presParOf" srcId="{DB5CCF3A-9816-4134-8CAD-E5CE25DB4582}" destId="{F2A10ACC-FD0A-4312-9F30-05A3D896AE8B}" srcOrd="0" destOrd="0" presId="urn:microsoft.com/office/officeart/2005/8/layout/hList1"/>
    <dgm:cxn modelId="{08B32290-95ED-4CCC-A74E-7FC7C1F8DBE5}" type="presParOf" srcId="{DB5CCF3A-9816-4134-8CAD-E5CE25DB4582}" destId="{16153A84-8B23-4FA9-B4C5-19EA84FD820D}" srcOrd="1" destOrd="0" presId="urn:microsoft.com/office/officeart/2005/8/layout/hList1"/>
    <dgm:cxn modelId="{3FF51087-CF06-4F77-831D-6D05FCBA39D3}" type="presParOf" srcId="{914A40AE-87E0-4CDA-8EFB-B5FF16A3512F}" destId="{2A9971F2-17E4-45D7-AC24-FD7CBE366655}" srcOrd="1" destOrd="0" presId="urn:microsoft.com/office/officeart/2005/8/layout/hList1"/>
    <dgm:cxn modelId="{97F0318D-365F-4113-BA83-22A494C9A7D3}" type="presParOf" srcId="{914A40AE-87E0-4CDA-8EFB-B5FF16A3512F}" destId="{DA665F3D-C634-41EC-82B7-596E4FBEE272}" srcOrd="2" destOrd="0" presId="urn:microsoft.com/office/officeart/2005/8/layout/hList1"/>
    <dgm:cxn modelId="{05EB245A-BCD4-4111-A02A-4D34CEF58C7B}" type="presParOf" srcId="{DA665F3D-C634-41EC-82B7-596E4FBEE272}" destId="{2986E6AA-307C-44D3-9AD7-289D339DC42A}" srcOrd="0" destOrd="0" presId="urn:microsoft.com/office/officeart/2005/8/layout/hList1"/>
    <dgm:cxn modelId="{805E3B1F-71BF-423D-8F70-71619B009E92}" type="presParOf" srcId="{DA665F3D-C634-41EC-82B7-596E4FBEE272}" destId="{6BE4F757-31E5-46B2-903F-948325A1A2B2}" srcOrd="1" destOrd="0" presId="urn:microsoft.com/office/officeart/2005/8/layout/hList1"/>
    <dgm:cxn modelId="{EBDFFEBC-5D71-4844-AB22-88242E9E3D69}" type="presParOf" srcId="{914A40AE-87E0-4CDA-8EFB-B5FF16A3512F}" destId="{3AED0AC8-2682-4756-8F11-7C6BD064DE05}" srcOrd="3" destOrd="0" presId="urn:microsoft.com/office/officeart/2005/8/layout/hList1"/>
    <dgm:cxn modelId="{590145F7-DB9F-4C5B-803D-9D09CBA6526A}" type="presParOf" srcId="{914A40AE-87E0-4CDA-8EFB-B5FF16A3512F}" destId="{CA819BE0-BAEB-43AC-A375-E71C3202BDE9}" srcOrd="4" destOrd="0" presId="urn:microsoft.com/office/officeart/2005/8/layout/hList1"/>
    <dgm:cxn modelId="{6B3730A7-BB47-4672-A75C-D5888B35F44D}" type="presParOf" srcId="{CA819BE0-BAEB-43AC-A375-E71C3202BDE9}" destId="{A8D26DEB-75EF-47FE-A4A4-65FF0499B9E1}" srcOrd="0" destOrd="0" presId="urn:microsoft.com/office/officeart/2005/8/layout/hList1"/>
    <dgm:cxn modelId="{CF616B16-5A03-48C3-B0AD-C503CDB114B9}" type="presParOf" srcId="{CA819BE0-BAEB-43AC-A375-E71C3202BDE9}" destId="{9CC25DA2-9C43-4A94-B5F5-E999060814E1}" srcOrd="1" destOrd="0" presId="urn:microsoft.com/office/officeart/2005/8/layout/hList1"/>
    <dgm:cxn modelId="{03EC7139-692A-412F-9ABA-3E36C9B10405}" type="presParOf" srcId="{914A40AE-87E0-4CDA-8EFB-B5FF16A3512F}" destId="{56387807-4B94-4EDD-B9AB-C4A027066920}" srcOrd="5" destOrd="0" presId="urn:microsoft.com/office/officeart/2005/8/layout/hList1"/>
    <dgm:cxn modelId="{69205580-A2CD-41E7-82C9-2FED59AA670D}" type="presParOf" srcId="{914A40AE-87E0-4CDA-8EFB-B5FF16A3512F}" destId="{78BF9A81-F668-4DB6-9909-C04090068E0D}" srcOrd="6" destOrd="0" presId="urn:microsoft.com/office/officeart/2005/8/layout/hList1"/>
    <dgm:cxn modelId="{D734D565-8DE6-4643-8FEC-D66ECA765D52}" type="presParOf" srcId="{78BF9A81-F668-4DB6-9909-C04090068E0D}" destId="{410F148D-99C1-41FE-88BA-F05F8249C500}" srcOrd="0" destOrd="0" presId="urn:microsoft.com/office/officeart/2005/8/layout/hList1"/>
    <dgm:cxn modelId="{5B74A912-584D-4545-840C-177828BB7044}" type="presParOf" srcId="{78BF9A81-F668-4DB6-9909-C04090068E0D}" destId="{5E9BB187-1855-4C67-B09A-6A32585DCD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CBD097-89E6-6A42-BA1B-AC3E44DF9E9C}" type="doc">
      <dgm:prSet loTypeId="urn:microsoft.com/office/officeart/2005/8/layout/radial6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C05DBB0-95BE-774D-83F2-AE5EA21D12A7}">
      <dgm:prSet phldrT="[文字]" custT="1"/>
      <dgm:spPr/>
      <dgm:t>
        <a:bodyPr/>
        <a:lstStyle/>
        <a:p>
          <a:r>
            <a:rPr lang="zh-TW" altLang="en-US" sz="3200" dirty="0" smtClean="0"/>
            <a:t>文山志</a:t>
          </a:r>
          <a:r>
            <a:rPr lang="zh-TW" altLang="en-US" sz="3200" smtClean="0"/>
            <a:t>工團隊</a:t>
          </a:r>
          <a:endParaRPr lang="zh-TW" altLang="en-US" sz="3200" dirty="0"/>
        </a:p>
      </dgm:t>
    </dgm:pt>
    <dgm:pt modelId="{A80E7FB0-83DA-A641-AC70-D54EC9B8B74D}" type="parTrans" cxnId="{E2C143A6-1350-E044-BFE4-CF6E84A39E8F}">
      <dgm:prSet/>
      <dgm:spPr/>
      <dgm:t>
        <a:bodyPr/>
        <a:lstStyle/>
        <a:p>
          <a:endParaRPr lang="zh-TW" altLang="en-US"/>
        </a:p>
      </dgm:t>
    </dgm:pt>
    <dgm:pt modelId="{C7136063-98EA-BF4C-95F2-6C914A104CD5}" type="sibTrans" cxnId="{E2C143A6-1350-E044-BFE4-CF6E84A39E8F}">
      <dgm:prSet/>
      <dgm:spPr/>
      <dgm:t>
        <a:bodyPr/>
        <a:lstStyle/>
        <a:p>
          <a:endParaRPr lang="zh-TW" altLang="en-US"/>
        </a:p>
      </dgm:t>
    </dgm:pt>
    <dgm:pt modelId="{D0B53ED6-3BA3-4F47-A2F6-9087324496A0}">
      <dgm:prSet phldrT="[文字]"/>
      <dgm:spPr/>
      <dgm:t>
        <a:bodyPr/>
        <a:lstStyle/>
        <a:p>
          <a:r>
            <a:rPr lang="zh-TW" altLang="en-US" dirty="0"/>
            <a:t>交通</a:t>
          </a:r>
        </a:p>
      </dgm:t>
    </dgm:pt>
    <dgm:pt modelId="{7C0EE6A4-E982-AA4B-866B-01FF437F05D4}" type="parTrans" cxnId="{74A8F59A-228F-0C45-B27D-098AB7798121}">
      <dgm:prSet/>
      <dgm:spPr/>
      <dgm:t>
        <a:bodyPr/>
        <a:lstStyle/>
        <a:p>
          <a:endParaRPr lang="zh-TW" altLang="en-US"/>
        </a:p>
      </dgm:t>
    </dgm:pt>
    <dgm:pt modelId="{65E22192-9662-CE42-A6E6-401B0119A132}" type="sibTrans" cxnId="{74A8F59A-228F-0C45-B27D-098AB7798121}">
      <dgm:prSet/>
      <dgm:spPr/>
      <dgm:t>
        <a:bodyPr/>
        <a:lstStyle/>
        <a:p>
          <a:endParaRPr lang="zh-TW" altLang="en-US"/>
        </a:p>
      </dgm:t>
    </dgm:pt>
    <dgm:pt modelId="{1F56D8BE-F6DE-0D4B-B0AA-B35C06969F29}">
      <dgm:prSet phldrT="[文字]"/>
      <dgm:spPr/>
      <dgm:t>
        <a:bodyPr/>
        <a:lstStyle/>
        <a:p>
          <a:r>
            <a:rPr lang="zh-TW" altLang="en-US" dirty="0"/>
            <a:t>圖書</a:t>
          </a:r>
        </a:p>
      </dgm:t>
    </dgm:pt>
    <dgm:pt modelId="{C53CBC4F-73DB-6042-8F00-11519251776A}" type="parTrans" cxnId="{F6B3FA6C-922F-4D48-9676-6E79A1AE004B}">
      <dgm:prSet/>
      <dgm:spPr/>
      <dgm:t>
        <a:bodyPr/>
        <a:lstStyle/>
        <a:p>
          <a:endParaRPr lang="zh-TW" altLang="en-US"/>
        </a:p>
      </dgm:t>
    </dgm:pt>
    <dgm:pt modelId="{915524B6-257D-FD4A-9BC4-6432EDA34326}" type="sibTrans" cxnId="{F6B3FA6C-922F-4D48-9676-6E79A1AE004B}">
      <dgm:prSet/>
      <dgm:spPr/>
      <dgm:t>
        <a:bodyPr/>
        <a:lstStyle/>
        <a:p>
          <a:endParaRPr lang="zh-TW" altLang="en-US"/>
        </a:p>
      </dgm:t>
    </dgm:pt>
    <dgm:pt modelId="{CECF2566-ECCA-D94E-9D50-3D3DB85DEE9B}">
      <dgm:prSet phldrT="[文字]"/>
      <dgm:spPr/>
      <dgm:t>
        <a:bodyPr/>
        <a:lstStyle/>
        <a:p>
          <a:r>
            <a:rPr lang="zh-TW" altLang="en-US" dirty="0" smtClean="0"/>
            <a:t>學輔</a:t>
          </a:r>
          <a:endParaRPr lang="zh-TW" altLang="en-US" dirty="0"/>
        </a:p>
      </dgm:t>
    </dgm:pt>
    <dgm:pt modelId="{CDC33230-10AA-5C40-8FAD-A5EFED91D435}" type="parTrans" cxnId="{0DFA6C36-CC34-254E-AB83-1219D9648022}">
      <dgm:prSet/>
      <dgm:spPr/>
      <dgm:t>
        <a:bodyPr/>
        <a:lstStyle/>
        <a:p>
          <a:endParaRPr lang="zh-TW" altLang="en-US"/>
        </a:p>
      </dgm:t>
    </dgm:pt>
    <dgm:pt modelId="{A1055119-DECD-F44B-9337-DE72EA728196}" type="sibTrans" cxnId="{0DFA6C36-CC34-254E-AB83-1219D9648022}">
      <dgm:prSet/>
      <dgm:spPr/>
      <dgm:t>
        <a:bodyPr/>
        <a:lstStyle/>
        <a:p>
          <a:endParaRPr lang="zh-TW" altLang="en-US"/>
        </a:p>
      </dgm:t>
    </dgm:pt>
    <dgm:pt modelId="{2C44DB82-9955-CB47-AFC1-73A7B5B01EC3}">
      <dgm:prSet phldrT="[文字]"/>
      <dgm:spPr/>
      <dgm:t>
        <a:bodyPr/>
        <a:lstStyle/>
        <a:p>
          <a:r>
            <a:rPr lang="zh-TW" altLang="en-US" dirty="0"/>
            <a:t>環保</a:t>
          </a:r>
        </a:p>
      </dgm:t>
    </dgm:pt>
    <dgm:pt modelId="{26828935-CA45-ED46-9F67-A6D9229AF905}" type="parTrans" cxnId="{B311AFE6-34C8-0747-8E4B-3F8C355981D5}">
      <dgm:prSet/>
      <dgm:spPr/>
      <dgm:t>
        <a:bodyPr/>
        <a:lstStyle/>
        <a:p>
          <a:endParaRPr lang="zh-TW" altLang="en-US"/>
        </a:p>
      </dgm:t>
    </dgm:pt>
    <dgm:pt modelId="{0956527F-089C-C244-921F-90BFD69A6D33}" type="sibTrans" cxnId="{B311AFE6-34C8-0747-8E4B-3F8C355981D5}">
      <dgm:prSet/>
      <dgm:spPr/>
      <dgm:t>
        <a:bodyPr/>
        <a:lstStyle/>
        <a:p>
          <a:endParaRPr lang="zh-TW" altLang="en-US"/>
        </a:p>
      </dgm:t>
    </dgm:pt>
    <dgm:pt modelId="{7B973977-F193-9844-8780-7247D1E85CA7}">
      <dgm:prSet phldrT="[文字]"/>
      <dgm:spPr/>
      <dgm:t>
        <a:bodyPr/>
        <a:lstStyle/>
        <a:p>
          <a:r>
            <a:rPr lang="zh-TW" altLang="en-US" dirty="0" smtClean="0"/>
            <a:t>庭園</a:t>
          </a:r>
          <a:endParaRPr lang="zh-TW" altLang="en-US" dirty="0"/>
        </a:p>
      </dgm:t>
    </dgm:pt>
    <dgm:pt modelId="{923350EC-B25D-4B41-A365-67213742A729}" type="parTrans" cxnId="{DEB31A91-CA77-E44E-AD25-67D228F6F824}">
      <dgm:prSet/>
      <dgm:spPr/>
      <dgm:t>
        <a:bodyPr/>
        <a:lstStyle/>
        <a:p>
          <a:endParaRPr lang="zh-TW" altLang="en-US"/>
        </a:p>
      </dgm:t>
    </dgm:pt>
    <dgm:pt modelId="{631781AE-DFAE-A440-B152-BFB9942EFD7B}" type="sibTrans" cxnId="{DEB31A91-CA77-E44E-AD25-67D228F6F824}">
      <dgm:prSet/>
      <dgm:spPr/>
      <dgm:t>
        <a:bodyPr/>
        <a:lstStyle/>
        <a:p>
          <a:endParaRPr lang="zh-TW" altLang="en-US"/>
        </a:p>
      </dgm:t>
    </dgm:pt>
    <dgm:pt modelId="{87EA8DFE-02FB-5E4E-A075-4CEC77351669}">
      <dgm:prSet phldrT="[文字]"/>
      <dgm:spPr/>
      <dgm:t>
        <a:bodyPr/>
        <a:lstStyle/>
        <a:p>
          <a:r>
            <a:rPr lang="zh-TW" altLang="en-US" dirty="0"/>
            <a:t>其他</a:t>
          </a:r>
        </a:p>
      </dgm:t>
    </dgm:pt>
    <dgm:pt modelId="{44264AA8-2425-3A4E-BD79-BC1BD5A25E89}" type="parTrans" cxnId="{8535843A-AD7F-624F-9D71-2DE0B25B6EFF}">
      <dgm:prSet/>
      <dgm:spPr/>
      <dgm:t>
        <a:bodyPr/>
        <a:lstStyle/>
        <a:p>
          <a:endParaRPr lang="zh-TW" altLang="en-US"/>
        </a:p>
      </dgm:t>
    </dgm:pt>
    <dgm:pt modelId="{BB2443C6-8A95-A742-9E19-5DB1488C064D}" type="sibTrans" cxnId="{8535843A-AD7F-624F-9D71-2DE0B25B6EFF}">
      <dgm:prSet/>
      <dgm:spPr/>
      <dgm:t>
        <a:bodyPr/>
        <a:lstStyle/>
        <a:p>
          <a:endParaRPr lang="zh-TW" altLang="en-US"/>
        </a:p>
      </dgm:t>
    </dgm:pt>
    <dgm:pt modelId="{A50E01B7-B28E-2D4C-9757-D0549867AEF1}" type="pres">
      <dgm:prSet presAssocID="{BFCBD097-89E6-6A42-BA1B-AC3E44DF9E9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B16588A-E9B6-2C44-996E-12B4193D3B94}" type="pres">
      <dgm:prSet presAssocID="{7C05DBB0-95BE-774D-83F2-AE5EA21D12A7}" presName="centerShape" presStyleLbl="node0" presStyleIdx="0" presStyleCnt="1" custScaleX="102298"/>
      <dgm:spPr/>
      <dgm:t>
        <a:bodyPr/>
        <a:lstStyle/>
        <a:p>
          <a:endParaRPr lang="zh-TW" altLang="en-US"/>
        </a:p>
      </dgm:t>
    </dgm:pt>
    <dgm:pt modelId="{7AE1535E-CD01-B745-AACA-EE32B27F1767}" type="pres">
      <dgm:prSet presAssocID="{D0B53ED6-3BA3-4F47-A2F6-9087324496A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698DA0-66F4-454B-BD07-5305493C702C}" type="pres">
      <dgm:prSet presAssocID="{D0B53ED6-3BA3-4F47-A2F6-9087324496A0}" presName="dummy" presStyleCnt="0"/>
      <dgm:spPr/>
    </dgm:pt>
    <dgm:pt modelId="{B24D83D4-FCBC-E84B-962C-2752C8CA6743}" type="pres">
      <dgm:prSet presAssocID="{65E22192-9662-CE42-A6E6-401B0119A132}" presName="sibTrans" presStyleLbl="sibTrans2D1" presStyleIdx="0" presStyleCnt="6"/>
      <dgm:spPr/>
      <dgm:t>
        <a:bodyPr/>
        <a:lstStyle/>
        <a:p>
          <a:endParaRPr lang="zh-TW" altLang="en-US"/>
        </a:p>
      </dgm:t>
    </dgm:pt>
    <dgm:pt modelId="{425CE08B-1A8D-5948-B644-2D9A23963297}" type="pres">
      <dgm:prSet presAssocID="{1F56D8BE-F6DE-0D4B-B0AA-B35C06969F2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FCF61D-8FBB-1F4E-A26B-348CDBE8F07A}" type="pres">
      <dgm:prSet presAssocID="{1F56D8BE-F6DE-0D4B-B0AA-B35C06969F29}" presName="dummy" presStyleCnt="0"/>
      <dgm:spPr/>
    </dgm:pt>
    <dgm:pt modelId="{D0340F7A-AE0A-AC49-BA78-F43BBDEC9E48}" type="pres">
      <dgm:prSet presAssocID="{915524B6-257D-FD4A-9BC4-6432EDA34326}" presName="sibTrans" presStyleLbl="sibTrans2D1" presStyleIdx="1" presStyleCnt="6"/>
      <dgm:spPr/>
      <dgm:t>
        <a:bodyPr/>
        <a:lstStyle/>
        <a:p>
          <a:endParaRPr lang="zh-TW" altLang="en-US"/>
        </a:p>
      </dgm:t>
    </dgm:pt>
    <dgm:pt modelId="{DA4C2DCA-3DC1-8E45-9961-5D61098B005B}" type="pres">
      <dgm:prSet presAssocID="{CECF2566-ECCA-D94E-9D50-3D3DB85DEE9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60EFEF-E930-3E4B-AA18-5D3736D92FDB}" type="pres">
      <dgm:prSet presAssocID="{CECF2566-ECCA-D94E-9D50-3D3DB85DEE9B}" presName="dummy" presStyleCnt="0"/>
      <dgm:spPr/>
    </dgm:pt>
    <dgm:pt modelId="{D5BD06B3-925E-8540-9F52-3EAFCB1964B3}" type="pres">
      <dgm:prSet presAssocID="{A1055119-DECD-F44B-9337-DE72EA728196}" presName="sibTrans" presStyleLbl="sibTrans2D1" presStyleIdx="2" presStyleCnt="6"/>
      <dgm:spPr/>
      <dgm:t>
        <a:bodyPr/>
        <a:lstStyle/>
        <a:p>
          <a:endParaRPr lang="zh-TW" altLang="en-US"/>
        </a:p>
      </dgm:t>
    </dgm:pt>
    <dgm:pt modelId="{4DC5B554-7E70-374D-9798-C19AD21020E0}" type="pres">
      <dgm:prSet presAssocID="{2C44DB82-9955-CB47-AFC1-73A7B5B01EC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0A24FB-B4C1-5B43-8DDA-FC1D977D7F86}" type="pres">
      <dgm:prSet presAssocID="{2C44DB82-9955-CB47-AFC1-73A7B5B01EC3}" presName="dummy" presStyleCnt="0"/>
      <dgm:spPr/>
    </dgm:pt>
    <dgm:pt modelId="{56B4CA9B-5C16-9340-BE30-A9CB321F65D6}" type="pres">
      <dgm:prSet presAssocID="{0956527F-089C-C244-921F-90BFD69A6D33}" presName="sibTrans" presStyleLbl="sibTrans2D1" presStyleIdx="3" presStyleCnt="6"/>
      <dgm:spPr/>
      <dgm:t>
        <a:bodyPr/>
        <a:lstStyle/>
        <a:p>
          <a:endParaRPr lang="zh-TW" altLang="en-US"/>
        </a:p>
      </dgm:t>
    </dgm:pt>
    <dgm:pt modelId="{EE4A27A0-F78D-6845-94F5-8DF764379CCC}" type="pres">
      <dgm:prSet presAssocID="{7B973977-F193-9844-8780-7247D1E85CA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CC2598-BC13-AC40-B326-55B53132BE1C}" type="pres">
      <dgm:prSet presAssocID="{7B973977-F193-9844-8780-7247D1E85CA7}" presName="dummy" presStyleCnt="0"/>
      <dgm:spPr/>
    </dgm:pt>
    <dgm:pt modelId="{C1EF26AB-50F1-AC47-99FC-302EEAE3BFBE}" type="pres">
      <dgm:prSet presAssocID="{631781AE-DFAE-A440-B152-BFB9942EFD7B}" presName="sibTrans" presStyleLbl="sibTrans2D1" presStyleIdx="4" presStyleCnt="6"/>
      <dgm:spPr/>
      <dgm:t>
        <a:bodyPr/>
        <a:lstStyle/>
        <a:p>
          <a:endParaRPr lang="zh-TW" altLang="en-US"/>
        </a:p>
      </dgm:t>
    </dgm:pt>
    <dgm:pt modelId="{E49DD64A-58E5-9341-AD38-42E51FB5738F}" type="pres">
      <dgm:prSet presAssocID="{87EA8DFE-02FB-5E4E-A075-4CEC7735166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5FD2C8-C178-E945-B951-83AE99111707}" type="pres">
      <dgm:prSet presAssocID="{87EA8DFE-02FB-5E4E-A075-4CEC77351669}" presName="dummy" presStyleCnt="0"/>
      <dgm:spPr/>
    </dgm:pt>
    <dgm:pt modelId="{8C2BDFFF-3252-FE44-8D13-EF53B5B06851}" type="pres">
      <dgm:prSet presAssocID="{BB2443C6-8A95-A742-9E19-5DB1488C064D}" presName="sibTrans" presStyleLbl="sibTrans2D1" presStyleIdx="5" presStyleCnt="6"/>
      <dgm:spPr/>
      <dgm:t>
        <a:bodyPr/>
        <a:lstStyle/>
        <a:p>
          <a:endParaRPr lang="zh-TW" altLang="en-US"/>
        </a:p>
      </dgm:t>
    </dgm:pt>
  </dgm:ptLst>
  <dgm:cxnLst>
    <dgm:cxn modelId="{F14ED4F8-BDB4-504E-AF0F-A21E974A84E9}" type="presOf" srcId="{A1055119-DECD-F44B-9337-DE72EA728196}" destId="{D5BD06B3-925E-8540-9F52-3EAFCB1964B3}" srcOrd="0" destOrd="0" presId="urn:microsoft.com/office/officeart/2005/8/layout/radial6"/>
    <dgm:cxn modelId="{A27F75D7-16F1-1C44-80F8-55F776A03123}" type="presOf" srcId="{87EA8DFE-02FB-5E4E-A075-4CEC77351669}" destId="{E49DD64A-58E5-9341-AD38-42E51FB5738F}" srcOrd="0" destOrd="0" presId="urn:microsoft.com/office/officeart/2005/8/layout/radial6"/>
    <dgm:cxn modelId="{E2C143A6-1350-E044-BFE4-CF6E84A39E8F}" srcId="{BFCBD097-89E6-6A42-BA1B-AC3E44DF9E9C}" destId="{7C05DBB0-95BE-774D-83F2-AE5EA21D12A7}" srcOrd="0" destOrd="0" parTransId="{A80E7FB0-83DA-A641-AC70-D54EC9B8B74D}" sibTransId="{C7136063-98EA-BF4C-95F2-6C914A104CD5}"/>
    <dgm:cxn modelId="{F3EE4448-4872-4E46-BB4A-54883780C63B}" type="presOf" srcId="{1F56D8BE-F6DE-0D4B-B0AA-B35C06969F29}" destId="{425CE08B-1A8D-5948-B644-2D9A23963297}" srcOrd="0" destOrd="0" presId="urn:microsoft.com/office/officeart/2005/8/layout/radial6"/>
    <dgm:cxn modelId="{3FA14833-67D3-B645-9D6F-1D04DFD6B638}" type="presOf" srcId="{7B973977-F193-9844-8780-7247D1E85CA7}" destId="{EE4A27A0-F78D-6845-94F5-8DF764379CCC}" srcOrd="0" destOrd="0" presId="urn:microsoft.com/office/officeart/2005/8/layout/radial6"/>
    <dgm:cxn modelId="{35DB00BD-19A9-1F4F-93A7-3DF0A8AA7EB9}" type="presOf" srcId="{631781AE-DFAE-A440-B152-BFB9942EFD7B}" destId="{C1EF26AB-50F1-AC47-99FC-302EEAE3BFBE}" srcOrd="0" destOrd="0" presId="urn:microsoft.com/office/officeart/2005/8/layout/radial6"/>
    <dgm:cxn modelId="{8535843A-AD7F-624F-9D71-2DE0B25B6EFF}" srcId="{7C05DBB0-95BE-774D-83F2-AE5EA21D12A7}" destId="{87EA8DFE-02FB-5E4E-A075-4CEC77351669}" srcOrd="5" destOrd="0" parTransId="{44264AA8-2425-3A4E-BD79-BC1BD5A25E89}" sibTransId="{BB2443C6-8A95-A742-9E19-5DB1488C064D}"/>
    <dgm:cxn modelId="{DEB31A91-CA77-E44E-AD25-67D228F6F824}" srcId="{7C05DBB0-95BE-774D-83F2-AE5EA21D12A7}" destId="{7B973977-F193-9844-8780-7247D1E85CA7}" srcOrd="4" destOrd="0" parTransId="{923350EC-B25D-4B41-A365-67213742A729}" sibTransId="{631781AE-DFAE-A440-B152-BFB9942EFD7B}"/>
    <dgm:cxn modelId="{E8D90D05-411C-1147-A95E-CFA924CE5A9A}" type="presOf" srcId="{0956527F-089C-C244-921F-90BFD69A6D33}" destId="{56B4CA9B-5C16-9340-BE30-A9CB321F65D6}" srcOrd="0" destOrd="0" presId="urn:microsoft.com/office/officeart/2005/8/layout/radial6"/>
    <dgm:cxn modelId="{F6B3FA6C-922F-4D48-9676-6E79A1AE004B}" srcId="{7C05DBB0-95BE-774D-83F2-AE5EA21D12A7}" destId="{1F56D8BE-F6DE-0D4B-B0AA-B35C06969F29}" srcOrd="1" destOrd="0" parTransId="{C53CBC4F-73DB-6042-8F00-11519251776A}" sibTransId="{915524B6-257D-FD4A-9BC4-6432EDA34326}"/>
    <dgm:cxn modelId="{3A0AF86F-5867-E041-B859-CC81F5D0BEBD}" type="presOf" srcId="{BFCBD097-89E6-6A42-BA1B-AC3E44DF9E9C}" destId="{A50E01B7-B28E-2D4C-9757-D0549867AEF1}" srcOrd="0" destOrd="0" presId="urn:microsoft.com/office/officeart/2005/8/layout/radial6"/>
    <dgm:cxn modelId="{B311AFE6-34C8-0747-8E4B-3F8C355981D5}" srcId="{7C05DBB0-95BE-774D-83F2-AE5EA21D12A7}" destId="{2C44DB82-9955-CB47-AFC1-73A7B5B01EC3}" srcOrd="3" destOrd="0" parTransId="{26828935-CA45-ED46-9F67-A6D9229AF905}" sibTransId="{0956527F-089C-C244-921F-90BFD69A6D33}"/>
    <dgm:cxn modelId="{74A8F59A-228F-0C45-B27D-098AB7798121}" srcId="{7C05DBB0-95BE-774D-83F2-AE5EA21D12A7}" destId="{D0B53ED6-3BA3-4F47-A2F6-9087324496A0}" srcOrd="0" destOrd="0" parTransId="{7C0EE6A4-E982-AA4B-866B-01FF437F05D4}" sibTransId="{65E22192-9662-CE42-A6E6-401B0119A132}"/>
    <dgm:cxn modelId="{088FEA61-618B-B54D-A205-7A187A1D102F}" type="presOf" srcId="{D0B53ED6-3BA3-4F47-A2F6-9087324496A0}" destId="{7AE1535E-CD01-B745-AACA-EE32B27F1767}" srcOrd="0" destOrd="0" presId="urn:microsoft.com/office/officeart/2005/8/layout/radial6"/>
    <dgm:cxn modelId="{A2260C97-E03B-854A-A48F-1D8C18FC371B}" type="presOf" srcId="{7C05DBB0-95BE-774D-83F2-AE5EA21D12A7}" destId="{8B16588A-E9B6-2C44-996E-12B4193D3B94}" srcOrd="0" destOrd="0" presId="urn:microsoft.com/office/officeart/2005/8/layout/radial6"/>
    <dgm:cxn modelId="{6B637FC4-722A-224E-A589-DA9B02FC5409}" type="presOf" srcId="{BB2443C6-8A95-A742-9E19-5DB1488C064D}" destId="{8C2BDFFF-3252-FE44-8D13-EF53B5B06851}" srcOrd="0" destOrd="0" presId="urn:microsoft.com/office/officeart/2005/8/layout/radial6"/>
    <dgm:cxn modelId="{2A79DB5F-3EE6-DF40-9B24-4B0F78C53653}" type="presOf" srcId="{915524B6-257D-FD4A-9BC4-6432EDA34326}" destId="{D0340F7A-AE0A-AC49-BA78-F43BBDEC9E48}" srcOrd="0" destOrd="0" presId="urn:microsoft.com/office/officeart/2005/8/layout/radial6"/>
    <dgm:cxn modelId="{FB902658-694A-194A-94E0-FC329E8DEB3A}" type="presOf" srcId="{2C44DB82-9955-CB47-AFC1-73A7B5B01EC3}" destId="{4DC5B554-7E70-374D-9798-C19AD21020E0}" srcOrd="0" destOrd="0" presId="urn:microsoft.com/office/officeart/2005/8/layout/radial6"/>
    <dgm:cxn modelId="{02804AE5-5036-DE47-91B0-EA54417DD14D}" type="presOf" srcId="{65E22192-9662-CE42-A6E6-401B0119A132}" destId="{B24D83D4-FCBC-E84B-962C-2752C8CA6743}" srcOrd="0" destOrd="0" presId="urn:microsoft.com/office/officeart/2005/8/layout/radial6"/>
    <dgm:cxn modelId="{0DFA6C36-CC34-254E-AB83-1219D9648022}" srcId="{7C05DBB0-95BE-774D-83F2-AE5EA21D12A7}" destId="{CECF2566-ECCA-D94E-9D50-3D3DB85DEE9B}" srcOrd="2" destOrd="0" parTransId="{CDC33230-10AA-5C40-8FAD-A5EFED91D435}" sibTransId="{A1055119-DECD-F44B-9337-DE72EA728196}"/>
    <dgm:cxn modelId="{4ED4CDC2-9854-C344-A139-9A9970DE5058}" type="presOf" srcId="{CECF2566-ECCA-D94E-9D50-3D3DB85DEE9B}" destId="{DA4C2DCA-3DC1-8E45-9961-5D61098B005B}" srcOrd="0" destOrd="0" presId="urn:microsoft.com/office/officeart/2005/8/layout/radial6"/>
    <dgm:cxn modelId="{1860D318-D28F-F248-9DEB-789DBC517A4C}" type="presParOf" srcId="{A50E01B7-B28E-2D4C-9757-D0549867AEF1}" destId="{8B16588A-E9B6-2C44-996E-12B4193D3B94}" srcOrd="0" destOrd="0" presId="urn:microsoft.com/office/officeart/2005/8/layout/radial6"/>
    <dgm:cxn modelId="{26A62625-7CC7-554C-9277-838D7A4B80F2}" type="presParOf" srcId="{A50E01B7-B28E-2D4C-9757-D0549867AEF1}" destId="{7AE1535E-CD01-B745-AACA-EE32B27F1767}" srcOrd="1" destOrd="0" presId="urn:microsoft.com/office/officeart/2005/8/layout/radial6"/>
    <dgm:cxn modelId="{17F0A606-D4A6-E942-BB9D-F5688D42A79E}" type="presParOf" srcId="{A50E01B7-B28E-2D4C-9757-D0549867AEF1}" destId="{F5698DA0-66F4-454B-BD07-5305493C702C}" srcOrd="2" destOrd="0" presId="urn:microsoft.com/office/officeart/2005/8/layout/radial6"/>
    <dgm:cxn modelId="{6A84B38F-0D70-B14E-8187-C0DDDFE22D37}" type="presParOf" srcId="{A50E01B7-B28E-2D4C-9757-D0549867AEF1}" destId="{B24D83D4-FCBC-E84B-962C-2752C8CA6743}" srcOrd="3" destOrd="0" presId="urn:microsoft.com/office/officeart/2005/8/layout/radial6"/>
    <dgm:cxn modelId="{B208A3ED-1E98-BB40-9268-4C33856B3584}" type="presParOf" srcId="{A50E01B7-B28E-2D4C-9757-D0549867AEF1}" destId="{425CE08B-1A8D-5948-B644-2D9A23963297}" srcOrd="4" destOrd="0" presId="urn:microsoft.com/office/officeart/2005/8/layout/radial6"/>
    <dgm:cxn modelId="{A8132A92-30ED-0E46-88F8-E71A1EB6B46E}" type="presParOf" srcId="{A50E01B7-B28E-2D4C-9757-D0549867AEF1}" destId="{93FCF61D-8FBB-1F4E-A26B-348CDBE8F07A}" srcOrd="5" destOrd="0" presId="urn:microsoft.com/office/officeart/2005/8/layout/radial6"/>
    <dgm:cxn modelId="{9C6E61F4-49D8-E147-9110-16F4434728AE}" type="presParOf" srcId="{A50E01B7-B28E-2D4C-9757-D0549867AEF1}" destId="{D0340F7A-AE0A-AC49-BA78-F43BBDEC9E48}" srcOrd="6" destOrd="0" presId="urn:microsoft.com/office/officeart/2005/8/layout/radial6"/>
    <dgm:cxn modelId="{359B24C1-DC02-7E41-8DB4-46156570E55A}" type="presParOf" srcId="{A50E01B7-B28E-2D4C-9757-D0549867AEF1}" destId="{DA4C2DCA-3DC1-8E45-9961-5D61098B005B}" srcOrd="7" destOrd="0" presId="urn:microsoft.com/office/officeart/2005/8/layout/radial6"/>
    <dgm:cxn modelId="{81355D9C-7DC1-2647-AFA9-8E8C6FB8E7E2}" type="presParOf" srcId="{A50E01B7-B28E-2D4C-9757-D0549867AEF1}" destId="{F960EFEF-E930-3E4B-AA18-5D3736D92FDB}" srcOrd="8" destOrd="0" presId="urn:microsoft.com/office/officeart/2005/8/layout/radial6"/>
    <dgm:cxn modelId="{300F6F56-7A13-8046-B2BE-AC6214268ACB}" type="presParOf" srcId="{A50E01B7-B28E-2D4C-9757-D0549867AEF1}" destId="{D5BD06B3-925E-8540-9F52-3EAFCB1964B3}" srcOrd="9" destOrd="0" presId="urn:microsoft.com/office/officeart/2005/8/layout/radial6"/>
    <dgm:cxn modelId="{12ABCF4E-7853-1C47-B7E8-F4EBDE891A37}" type="presParOf" srcId="{A50E01B7-B28E-2D4C-9757-D0549867AEF1}" destId="{4DC5B554-7E70-374D-9798-C19AD21020E0}" srcOrd="10" destOrd="0" presId="urn:microsoft.com/office/officeart/2005/8/layout/radial6"/>
    <dgm:cxn modelId="{7BE6A09F-8F2C-CC4A-ABFD-BCE6EC43AA02}" type="presParOf" srcId="{A50E01B7-B28E-2D4C-9757-D0549867AEF1}" destId="{6C0A24FB-B4C1-5B43-8DDA-FC1D977D7F86}" srcOrd="11" destOrd="0" presId="urn:microsoft.com/office/officeart/2005/8/layout/radial6"/>
    <dgm:cxn modelId="{B520014D-0441-7E49-97A9-DAC2A7F273F7}" type="presParOf" srcId="{A50E01B7-B28E-2D4C-9757-D0549867AEF1}" destId="{56B4CA9B-5C16-9340-BE30-A9CB321F65D6}" srcOrd="12" destOrd="0" presId="urn:microsoft.com/office/officeart/2005/8/layout/radial6"/>
    <dgm:cxn modelId="{C6989CFF-B8C5-5B46-94C5-ED3275B632EA}" type="presParOf" srcId="{A50E01B7-B28E-2D4C-9757-D0549867AEF1}" destId="{EE4A27A0-F78D-6845-94F5-8DF764379CCC}" srcOrd="13" destOrd="0" presId="urn:microsoft.com/office/officeart/2005/8/layout/radial6"/>
    <dgm:cxn modelId="{95C6F659-A4A5-EC47-9020-09CB6F892EF6}" type="presParOf" srcId="{A50E01B7-B28E-2D4C-9757-D0549867AEF1}" destId="{7ACC2598-BC13-AC40-B326-55B53132BE1C}" srcOrd="14" destOrd="0" presId="urn:microsoft.com/office/officeart/2005/8/layout/radial6"/>
    <dgm:cxn modelId="{3ED2AE0D-5C4E-3F4B-8C18-D9DC11A3FE56}" type="presParOf" srcId="{A50E01B7-B28E-2D4C-9757-D0549867AEF1}" destId="{C1EF26AB-50F1-AC47-99FC-302EEAE3BFBE}" srcOrd="15" destOrd="0" presId="urn:microsoft.com/office/officeart/2005/8/layout/radial6"/>
    <dgm:cxn modelId="{040BFB86-CE3D-CE4F-BC78-64A3BDF3A850}" type="presParOf" srcId="{A50E01B7-B28E-2D4C-9757-D0549867AEF1}" destId="{E49DD64A-58E5-9341-AD38-42E51FB5738F}" srcOrd="16" destOrd="0" presId="urn:microsoft.com/office/officeart/2005/8/layout/radial6"/>
    <dgm:cxn modelId="{A3F3E437-6E44-5540-8D49-D24C74B55AE0}" type="presParOf" srcId="{A50E01B7-B28E-2D4C-9757-D0549867AEF1}" destId="{105FD2C8-C178-E945-B951-83AE99111707}" srcOrd="17" destOrd="0" presId="urn:microsoft.com/office/officeart/2005/8/layout/radial6"/>
    <dgm:cxn modelId="{D5E26F4B-12F6-5D4A-9E7A-B530BD7CB1E6}" type="presParOf" srcId="{A50E01B7-B28E-2D4C-9757-D0549867AEF1}" destId="{8C2BDFFF-3252-FE44-8D13-EF53B5B06851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10ACC-FD0A-4312-9F30-05A3D896AE8B}">
      <dsp:nvSpPr>
        <dsp:cNvPr id="0" name=""/>
        <dsp:cNvSpPr/>
      </dsp:nvSpPr>
      <dsp:spPr>
        <a:xfrm>
          <a:off x="2191" y="626048"/>
          <a:ext cx="1317844" cy="518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藝文團隊</a:t>
          </a:r>
        </a:p>
      </dsp:txBody>
      <dsp:txXfrm>
        <a:off x="2191" y="626048"/>
        <a:ext cx="1317844" cy="518400"/>
      </dsp:txXfrm>
    </dsp:sp>
    <dsp:sp modelId="{16153A84-8B23-4FA9-B4C5-19EA84FD820D}">
      <dsp:nvSpPr>
        <dsp:cNvPr id="0" name=""/>
        <dsp:cNvSpPr/>
      </dsp:nvSpPr>
      <dsp:spPr>
        <a:xfrm>
          <a:off x="2191" y="1171803"/>
          <a:ext cx="1317844" cy="33861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偶戲團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直笛團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/>
            <a:t>古箏團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合唱團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舞蹈團</a:t>
          </a:r>
        </a:p>
      </dsp:txBody>
      <dsp:txXfrm>
        <a:off x="2191" y="1171803"/>
        <a:ext cx="1317844" cy="3386129"/>
      </dsp:txXfrm>
    </dsp:sp>
    <dsp:sp modelId="{2986E6AA-307C-44D3-9AD7-289D339DC42A}">
      <dsp:nvSpPr>
        <dsp:cNvPr id="0" name=""/>
        <dsp:cNvSpPr/>
      </dsp:nvSpPr>
      <dsp:spPr>
        <a:xfrm>
          <a:off x="1504533" y="626048"/>
          <a:ext cx="1317844" cy="518400"/>
        </a:xfrm>
        <a:prstGeom prst="rect">
          <a:avLst/>
        </a:prstGeom>
        <a:solidFill>
          <a:schemeClr val="accent3">
            <a:hueOff val="-477801"/>
            <a:satOff val="393"/>
            <a:lumOff val="-327"/>
            <a:alphaOff val="0"/>
          </a:schemeClr>
        </a:solidFill>
        <a:ln w="19050" cap="rnd" cmpd="sng" algn="ctr">
          <a:solidFill>
            <a:schemeClr val="accent3">
              <a:hueOff val="-477801"/>
              <a:satOff val="393"/>
              <a:lumOff val="-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體育社團</a:t>
          </a:r>
        </a:p>
      </dsp:txBody>
      <dsp:txXfrm>
        <a:off x="1504533" y="626048"/>
        <a:ext cx="1317844" cy="518400"/>
      </dsp:txXfrm>
    </dsp:sp>
    <dsp:sp modelId="{6BE4F757-31E5-46B2-903F-948325A1A2B2}">
      <dsp:nvSpPr>
        <dsp:cNvPr id="0" name=""/>
        <dsp:cNvSpPr/>
      </dsp:nvSpPr>
      <dsp:spPr>
        <a:xfrm>
          <a:off x="1504533" y="1171803"/>
          <a:ext cx="1317844" cy="3386129"/>
        </a:xfrm>
        <a:prstGeom prst="rect">
          <a:avLst/>
        </a:prstGeom>
        <a:solidFill>
          <a:schemeClr val="accent3">
            <a:tint val="40000"/>
            <a:alpha val="90000"/>
            <a:hueOff val="-552724"/>
            <a:satOff val="383"/>
            <a:lumOff val="9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-552724"/>
              <a:satOff val="383"/>
              <a:lumOff val="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足球社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跆拳道社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/>
            <a:t>直排輪社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蛇板社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扯鈴社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游泳社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籃球社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羽球社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流行舞蹈社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/>
            <a:t>武術社</a:t>
          </a:r>
          <a:endParaRPr lang="zh-TW" altLang="en-US" sz="1400" kern="1200" dirty="0"/>
        </a:p>
      </dsp:txBody>
      <dsp:txXfrm>
        <a:off x="1504533" y="1171803"/>
        <a:ext cx="1317844" cy="3386129"/>
      </dsp:txXfrm>
    </dsp:sp>
    <dsp:sp modelId="{A8D26DEB-75EF-47FE-A4A4-65FF0499B9E1}">
      <dsp:nvSpPr>
        <dsp:cNvPr id="0" name=""/>
        <dsp:cNvSpPr/>
      </dsp:nvSpPr>
      <dsp:spPr>
        <a:xfrm>
          <a:off x="3006876" y="626048"/>
          <a:ext cx="1317844" cy="518400"/>
        </a:xfrm>
        <a:prstGeom prst="rect">
          <a:avLst/>
        </a:prstGeom>
        <a:solidFill>
          <a:schemeClr val="accent3">
            <a:hueOff val="-955602"/>
            <a:satOff val="787"/>
            <a:lumOff val="-654"/>
            <a:alphaOff val="0"/>
          </a:schemeClr>
        </a:solidFill>
        <a:ln w="19050" cap="rnd" cmpd="sng" algn="ctr">
          <a:solidFill>
            <a:schemeClr val="accent3">
              <a:hueOff val="-955602"/>
              <a:satOff val="787"/>
              <a:lumOff val="-6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/>
            <a:t>文藝社團</a:t>
          </a:r>
        </a:p>
      </dsp:txBody>
      <dsp:txXfrm>
        <a:off x="3006876" y="626048"/>
        <a:ext cx="1317844" cy="518400"/>
      </dsp:txXfrm>
    </dsp:sp>
    <dsp:sp modelId="{9CC25DA2-9C43-4A94-B5F5-E999060814E1}">
      <dsp:nvSpPr>
        <dsp:cNvPr id="0" name=""/>
        <dsp:cNvSpPr/>
      </dsp:nvSpPr>
      <dsp:spPr>
        <a:xfrm>
          <a:off x="3006876" y="1171803"/>
          <a:ext cx="1317844" cy="3386129"/>
        </a:xfrm>
        <a:prstGeom prst="rect">
          <a:avLst/>
        </a:prstGeom>
        <a:solidFill>
          <a:schemeClr val="accent3">
            <a:tint val="40000"/>
            <a:alpha val="90000"/>
            <a:hueOff val="-1105448"/>
            <a:satOff val="766"/>
            <a:lumOff val="17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-1105448"/>
              <a:satOff val="766"/>
              <a:lumOff val="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小蠟筆美術社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創意寫作社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學生小主播、藝文導覽小尖兵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象棋社</a:t>
          </a:r>
          <a:endParaRPr lang="zh-TW" altLang="en-US" sz="1200" kern="1200" dirty="0"/>
        </a:p>
      </dsp:txBody>
      <dsp:txXfrm>
        <a:off x="3006876" y="1171803"/>
        <a:ext cx="1317844" cy="3386129"/>
      </dsp:txXfrm>
    </dsp:sp>
    <dsp:sp modelId="{410F148D-99C1-41FE-88BA-F05F8249C500}">
      <dsp:nvSpPr>
        <dsp:cNvPr id="0" name=""/>
        <dsp:cNvSpPr/>
      </dsp:nvSpPr>
      <dsp:spPr>
        <a:xfrm>
          <a:off x="4509218" y="626048"/>
          <a:ext cx="1317844" cy="518400"/>
        </a:xfrm>
        <a:prstGeom prst="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/>
            <a:t>創意社團</a:t>
          </a:r>
        </a:p>
      </dsp:txBody>
      <dsp:txXfrm>
        <a:off x="4509218" y="626048"/>
        <a:ext cx="1317844" cy="518400"/>
      </dsp:txXfrm>
    </dsp:sp>
    <dsp:sp modelId="{5E9BB187-1855-4C67-B09A-6A32585DCD1C}">
      <dsp:nvSpPr>
        <dsp:cNvPr id="0" name=""/>
        <dsp:cNvSpPr/>
      </dsp:nvSpPr>
      <dsp:spPr>
        <a:xfrm>
          <a:off x="4509218" y="1171803"/>
          <a:ext cx="1317844" cy="3386129"/>
        </a:xfrm>
        <a:prstGeom prst="rect">
          <a:avLst/>
        </a:prstGeom>
        <a:solidFill>
          <a:schemeClr val="accent3">
            <a:tint val="40000"/>
            <a:alpha val="90000"/>
            <a:hueOff val="-1658172"/>
            <a:satOff val="1149"/>
            <a:lumOff val="26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-1658172"/>
              <a:satOff val="1149"/>
              <a:lumOff val="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桌遊社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科學社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魔術社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200" kern="1200"/>
        </a:p>
      </dsp:txBody>
      <dsp:txXfrm>
        <a:off x="4509218" y="1171803"/>
        <a:ext cx="1317844" cy="33861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BDFFF-3252-FE44-8D13-EF53B5B06851}">
      <dsp:nvSpPr>
        <dsp:cNvPr id="0" name=""/>
        <dsp:cNvSpPr/>
      </dsp:nvSpPr>
      <dsp:spPr>
        <a:xfrm>
          <a:off x="1967034" y="612368"/>
          <a:ext cx="4193930" cy="4193930"/>
        </a:xfrm>
        <a:prstGeom prst="blockArc">
          <a:avLst>
            <a:gd name="adj1" fmla="val 12600000"/>
            <a:gd name="adj2" fmla="val 16200000"/>
            <a:gd name="adj3" fmla="val 4521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F26AB-50F1-AC47-99FC-302EEAE3BFBE}">
      <dsp:nvSpPr>
        <dsp:cNvPr id="0" name=""/>
        <dsp:cNvSpPr/>
      </dsp:nvSpPr>
      <dsp:spPr>
        <a:xfrm>
          <a:off x="1967034" y="612368"/>
          <a:ext cx="4193930" cy="4193930"/>
        </a:xfrm>
        <a:prstGeom prst="blockArc">
          <a:avLst>
            <a:gd name="adj1" fmla="val 9000000"/>
            <a:gd name="adj2" fmla="val 12600000"/>
            <a:gd name="adj3" fmla="val 4521"/>
          </a:avLst>
        </a:prstGeom>
        <a:solidFill>
          <a:schemeClr val="accent3">
            <a:hueOff val="-1146722"/>
            <a:satOff val="944"/>
            <a:lumOff val="-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4CA9B-5C16-9340-BE30-A9CB321F65D6}">
      <dsp:nvSpPr>
        <dsp:cNvPr id="0" name=""/>
        <dsp:cNvSpPr/>
      </dsp:nvSpPr>
      <dsp:spPr>
        <a:xfrm>
          <a:off x="1967034" y="612368"/>
          <a:ext cx="4193930" cy="4193930"/>
        </a:xfrm>
        <a:prstGeom prst="blockArc">
          <a:avLst>
            <a:gd name="adj1" fmla="val 5400000"/>
            <a:gd name="adj2" fmla="val 9000000"/>
            <a:gd name="adj3" fmla="val 4521"/>
          </a:avLst>
        </a:prstGeom>
        <a:solidFill>
          <a:schemeClr val="accent3">
            <a:hueOff val="-860042"/>
            <a:satOff val="708"/>
            <a:lumOff val="-58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D06B3-925E-8540-9F52-3EAFCB1964B3}">
      <dsp:nvSpPr>
        <dsp:cNvPr id="0" name=""/>
        <dsp:cNvSpPr/>
      </dsp:nvSpPr>
      <dsp:spPr>
        <a:xfrm>
          <a:off x="1967034" y="612368"/>
          <a:ext cx="4193930" cy="4193930"/>
        </a:xfrm>
        <a:prstGeom prst="blockArc">
          <a:avLst>
            <a:gd name="adj1" fmla="val 1800000"/>
            <a:gd name="adj2" fmla="val 5400000"/>
            <a:gd name="adj3" fmla="val 4521"/>
          </a:avLst>
        </a:prstGeom>
        <a:solidFill>
          <a:schemeClr val="accent3">
            <a:hueOff val="-573361"/>
            <a:satOff val="472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40F7A-AE0A-AC49-BA78-F43BBDEC9E48}">
      <dsp:nvSpPr>
        <dsp:cNvPr id="0" name=""/>
        <dsp:cNvSpPr/>
      </dsp:nvSpPr>
      <dsp:spPr>
        <a:xfrm>
          <a:off x="1967034" y="612368"/>
          <a:ext cx="4193930" cy="4193930"/>
        </a:xfrm>
        <a:prstGeom prst="blockArc">
          <a:avLst>
            <a:gd name="adj1" fmla="val 19800000"/>
            <a:gd name="adj2" fmla="val 1800000"/>
            <a:gd name="adj3" fmla="val 4521"/>
          </a:avLst>
        </a:prstGeom>
        <a:solidFill>
          <a:schemeClr val="accent3">
            <a:hueOff val="-286681"/>
            <a:satOff val="236"/>
            <a:lumOff val="-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D83D4-FCBC-E84B-962C-2752C8CA6743}">
      <dsp:nvSpPr>
        <dsp:cNvPr id="0" name=""/>
        <dsp:cNvSpPr/>
      </dsp:nvSpPr>
      <dsp:spPr>
        <a:xfrm>
          <a:off x="1967034" y="612368"/>
          <a:ext cx="4193930" cy="4193930"/>
        </a:xfrm>
        <a:prstGeom prst="blockArc">
          <a:avLst>
            <a:gd name="adj1" fmla="val 16200000"/>
            <a:gd name="adj2" fmla="val 19800000"/>
            <a:gd name="adj3" fmla="val 452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6588A-E9B6-2C44-996E-12B4193D3B94}">
      <dsp:nvSpPr>
        <dsp:cNvPr id="0" name=""/>
        <dsp:cNvSpPr/>
      </dsp:nvSpPr>
      <dsp:spPr>
        <a:xfrm>
          <a:off x="3101791" y="1768739"/>
          <a:ext cx="1924417" cy="18811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文山志</a:t>
          </a:r>
          <a:r>
            <a:rPr lang="zh-TW" altLang="en-US" sz="3200" kern="1200" smtClean="0"/>
            <a:t>工團隊</a:t>
          </a:r>
          <a:endParaRPr lang="zh-TW" altLang="en-US" sz="3200" kern="1200" dirty="0"/>
        </a:p>
      </dsp:txBody>
      <dsp:txXfrm>
        <a:off x="3383615" y="2044232"/>
        <a:ext cx="1360769" cy="1330201"/>
      </dsp:txXfrm>
    </dsp:sp>
    <dsp:sp modelId="{7AE1535E-CD01-B745-AACA-EE32B27F1767}">
      <dsp:nvSpPr>
        <dsp:cNvPr id="0" name=""/>
        <dsp:cNvSpPr/>
      </dsp:nvSpPr>
      <dsp:spPr>
        <a:xfrm>
          <a:off x="3405584" y="1358"/>
          <a:ext cx="1316831" cy="13168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/>
            <a:t>交通</a:t>
          </a:r>
        </a:p>
      </dsp:txBody>
      <dsp:txXfrm>
        <a:off x="3598429" y="194203"/>
        <a:ext cx="931141" cy="931141"/>
      </dsp:txXfrm>
    </dsp:sp>
    <dsp:sp modelId="{425CE08B-1A8D-5948-B644-2D9A23963297}">
      <dsp:nvSpPr>
        <dsp:cNvPr id="0" name=""/>
        <dsp:cNvSpPr/>
      </dsp:nvSpPr>
      <dsp:spPr>
        <a:xfrm>
          <a:off x="5180554" y="1026138"/>
          <a:ext cx="1316831" cy="1316831"/>
        </a:xfrm>
        <a:prstGeom prst="ellipse">
          <a:avLst/>
        </a:prstGeom>
        <a:solidFill>
          <a:schemeClr val="accent3">
            <a:hueOff val="-286681"/>
            <a:satOff val="236"/>
            <a:lumOff val="-1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/>
            <a:t>圖書</a:t>
          </a:r>
        </a:p>
      </dsp:txBody>
      <dsp:txXfrm>
        <a:off x="5373399" y="1218983"/>
        <a:ext cx="931141" cy="931141"/>
      </dsp:txXfrm>
    </dsp:sp>
    <dsp:sp modelId="{DA4C2DCA-3DC1-8E45-9961-5D61098B005B}">
      <dsp:nvSpPr>
        <dsp:cNvPr id="0" name=""/>
        <dsp:cNvSpPr/>
      </dsp:nvSpPr>
      <dsp:spPr>
        <a:xfrm>
          <a:off x="5180554" y="3075697"/>
          <a:ext cx="1316831" cy="1316831"/>
        </a:xfrm>
        <a:prstGeom prst="ellipse">
          <a:avLst/>
        </a:prstGeom>
        <a:solidFill>
          <a:schemeClr val="accent3">
            <a:hueOff val="-573361"/>
            <a:satOff val="472"/>
            <a:lumOff val="-39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學輔</a:t>
          </a:r>
          <a:endParaRPr lang="zh-TW" altLang="en-US" sz="3300" kern="1200" dirty="0"/>
        </a:p>
      </dsp:txBody>
      <dsp:txXfrm>
        <a:off x="5373399" y="3268542"/>
        <a:ext cx="931141" cy="931141"/>
      </dsp:txXfrm>
    </dsp:sp>
    <dsp:sp modelId="{4DC5B554-7E70-374D-9798-C19AD21020E0}">
      <dsp:nvSpPr>
        <dsp:cNvPr id="0" name=""/>
        <dsp:cNvSpPr/>
      </dsp:nvSpPr>
      <dsp:spPr>
        <a:xfrm>
          <a:off x="3405584" y="4100477"/>
          <a:ext cx="1316831" cy="1316831"/>
        </a:xfrm>
        <a:prstGeom prst="ellipse">
          <a:avLst/>
        </a:prstGeom>
        <a:solidFill>
          <a:schemeClr val="accent3">
            <a:hueOff val="-860042"/>
            <a:satOff val="708"/>
            <a:lumOff val="-58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/>
            <a:t>環保</a:t>
          </a:r>
        </a:p>
      </dsp:txBody>
      <dsp:txXfrm>
        <a:off x="3598429" y="4293322"/>
        <a:ext cx="931141" cy="931141"/>
      </dsp:txXfrm>
    </dsp:sp>
    <dsp:sp modelId="{EE4A27A0-F78D-6845-94F5-8DF764379CCC}">
      <dsp:nvSpPr>
        <dsp:cNvPr id="0" name=""/>
        <dsp:cNvSpPr/>
      </dsp:nvSpPr>
      <dsp:spPr>
        <a:xfrm>
          <a:off x="1630613" y="3075697"/>
          <a:ext cx="1316831" cy="1316831"/>
        </a:xfrm>
        <a:prstGeom prst="ellipse">
          <a:avLst/>
        </a:prstGeom>
        <a:solidFill>
          <a:schemeClr val="accent3">
            <a:hueOff val="-1146722"/>
            <a:satOff val="944"/>
            <a:lumOff val="-78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庭園</a:t>
          </a:r>
          <a:endParaRPr lang="zh-TW" altLang="en-US" sz="3300" kern="1200" dirty="0"/>
        </a:p>
      </dsp:txBody>
      <dsp:txXfrm>
        <a:off x="1823458" y="3268542"/>
        <a:ext cx="931141" cy="931141"/>
      </dsp:txXfrm>
    </dsp:sp>
    <dsp:sp modelId="{E49DD64A-58E5-9341-AD38-42E51FB5738F}">
      <dsp:nvSpPr>
        <dsp:cNvPr id="0" name=""/>
        <dsp:cNvSpPr/>
      </dsp:nvSpPr>
      <dsp:spPr>
        <a:xfrm>
          <a:off x="1630613" y="1026138"/>
          <a:ext cx="1316831" cy="1316831"/>
        </a:xfrm>
        <a:prstGeom prst="ellipse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/>
            <a:t>其他</a:t>
          </a:r>
        </a:p>
      </dsp:txBody>
      <dsp:txXfrm>
        <a:off x="1823458" y="1218983"/>
        <a:ext cx="931141" cy="931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81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57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99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50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6960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412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675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3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82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72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21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1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25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18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651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0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CA8CD-5796-4821-AA35-199B8E3F0D82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D09520-90A1-4AEE-82DD-CAF7A0DE42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070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sz="4800" dirty="0" smtClean="0"/>
              <a:t>桃園市桃園區文山國民小學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dirty="0" smtClean="0"/>
              <a:t>學生事務處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學務處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altLang="zh-TW" sz="3200" dirty="0" smtClean="0"/>
          </a:p>
          <a:p>
            <a:pPr algn="ctr"/>
            <a:r>
              <a:rPr lang="zh-TW" altLang="en-US" sz="3200" dirty="0" smtClean="0"/>
              <a:t>簡報</a:t>
            </a:r>
            <a:r>
              <a:rPr lang="zh-TW" altLang="en-US" sz="3200" smtClean="0"/>
              <a:t>人員</a:t>
            </a:r>
            <a:r>
              <a:rPr lang="zh-TW" altLang="en-US" sz="3200"/>
              <a:t>：林佳伶主任</a:t>
            </a:r>
            <a:endParaRPr lang="zh-TW" altLang="en-US" sz="32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358" y="1205462"/>
            <a:ext cx="1196353" cy="119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6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498060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家長接送區</a:t>
            </a:r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E42DAED1-256B-324A-A453-E930675C789C}"/>
              </a:ext>
            </a:extLst>
          </p:cNvPr>
          <p:cNvGrpSpPr/>
          <p:nvPr/>
        </p:nvGrpSpPr>
        <p:grpSpPr>
          <a:xfrm>
            <a:off x="331411" y="1818860"/>
            <a:ext cx="9717050" cy="4133579"/>
            <a:chOff x="331411" y="1818860"/>
            <a:chExt cx="9717050" cy="4133579"/>
          </a:xfrm>
        </p:grpSpPr>
        <p:sp>
          <p:nvSpPr>
            <p:cNvPr id="5" name="圓角矩形 4">
              <a:extLst>
                <a:ext uri="{FF2B5EF4-FFF2-40B4-BE49-F238E27FC236}">
                  <a16:creationId xmlns:a16="http://schemas.microsoft.com/office/drawing/2014/main" id="{FB83A8AB-745C-2541-B19E-2D0CACCF716B}"/>
                </a:ext>
              </a:extLst>
            </p:cNvPr>
            <p:cNvSpPr/>
            <p:nvPr/>
          </p:nvSpPr>
          <p:spPr>
            <a:xfrm>
              <a:off x="1639956" y="3240156"/>
              <a:ext cx="2653748" cy="6062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7" name="圓角矩形 6">
              <a:extLst>
                <a:ext uri="{FF2B5EF4-FFF2-40B4-BE49-F238E27FC236}">
                  <a16:creationId xmlns:a16="http://schemas.microsoft.com/office/drawing/2014/main" id="{8157D517-1C73-9343-AEA5-18359DF9A7EB}"/>
                </a:ext>
              </a:extLst>
            </p:cNvPr>
            <p:cNvSpPr/>
            <p:nvPr/>
          </p:nvSpPr>
          <p:spPr>
            <a:xfrm>
              <a:off x="5705061" y="3240156"/>
              <a:ext cx="2653748" cy="6062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8" name="圓角矩形 7">
              <a:extLst>
                <a:ext uri="{FF2B5EF4-FFF2-40B4-BE49-F238E27FC236}">
                  <a16:creationId xmlns:a16="http://schemas.microsoft.com/office/drawing/2014/main" id="{9BA23F68-2DAF-3042-AA09-053DE0B12C7A}"/>
                </a:ext>
              </a:extLst>
            </p:cNvPr>
            <p:cNvSpPr/>
            <p:nvPr/>
          </p:nvSpPr>
          <p:spPr>
            <a:xfrm>
              <a:off x="389836" y="3240156"/>
              <a:ext cx="574996" cy="2126975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3C2E7577-C0C0-F444-8523-C2AEEE1D2673}"/>
                </a:ext>
              </a:extLst>
            </p:cNvPr>
            <p:cNvSpPr/>
            <p:nvPr/>
          </p:nvSpPr>
          <p:spPr>
            <a:xfrm>
              <a:off x="4419076" y="1818860"/>
              <a:ext cx="1113183" cy="7664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9" name="圓角矩形 8">
              <a:extLst>
                <a:ext uri="{FF2B5EF4-FFF2-40B4-BE49-F238E27FC236}">
                  <a16:creationId xmlns:a16="http://schemas.microsoft.com/office/drawing/2014/main" id="{4EE0E3D7-68DB-B148-B0FB-B481478022AA}"/>
                </a:ext>
              </a:extLst>
            </p:cNvPr>
            <p:cNvSpPr/>
            <p:nvPr/>
          </p:nvSpPr>
          <p:spPr>
            <a:xfrm>
              <a:off x="5834270" y="2683565"/>
              <a:ext cx="646043" cy="4781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10" name="框架 9">
              <a:extLst>
                <a:ext uri="{FF2B5EF4-FFF2-40B4-BE49-F238E27FC236}">
                  <a16:creationId xmlns:a16="http://schemas.microsoft.com/office/drawing/2014/main" id="{B59926C9-A829-704E-8CAA-3BAF86CF8AC1}"/>
                </a:ext>
              </a:extLst>
            </p:cNvPr>
            <p:cNvSpPr/>
            <p:nvPr/>
          </p:nvSpPr>
          <p:spPr>
            <a:xfrm>
              <a:off x="964832" y="3240156"/>
              <a:ext cx="675124" cy="23909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框架 11">
              <a:extLst>
                <a:ext uri="{FF2B5EF4-FFF2-40B4-BE49-F238E27FC236}">
                  <a16:creationId xmlns:a16="http://schemas.microsoft.com/office/drawing/2014/main" id="{75FDB3EC-5228-4B44-BB4A-026FF7FCA637}"/>
                </a:ext>
              </a:extLst>
            </p:cNvPr>
            <p:cNvSpPr/>
            <p:nvPr/>
          </p:nvSpPr>
          <p:spPr>
            <a:xfrm>
              <a:off x="8358809" y="3240156"/>
              <a:ext cx="1162878" cy="23909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41718C18-D29C-574C-ABD1-CB8F96B8D84F}"/>
                </a:ext>
              </a:extLst>
            </p:cNvPr>
            <p:cNvSpPr txBox="1"/>
            <p:nvPr/>
          </p:nvSpPr>
          <p:spPr>
            <a:xfrm>
              <a:off x="4542183" y="3240156"/>
              <a:ext cx="9480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>
                  <a:solidFill>
                    <a:srgbClr val="FF0000"/>
                  </a:solidFill>
                </a:rPr>
                <a:t>大門</a:t>
              </a: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A8CC1689-0E0D-E94F-BF7A-1B3AD862BF80}"/>
                </a:ext>
              </a:extLst>
            </p:cNvPr>
            <p:cNvSpPr txBox="1"/>
            <p:nvPr/>
          </p:nvSpPr>
          <p:spPr>
            <a:xfrm>
              <a:off x="596348" y="2611349"/>
              <a:ext cx="9480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>
                  <a:solidFill>
                    <a:srgbClr val="FF0000"/>
                  </a:solidFill>
                </a:rPr>
                <a:t>側門</a:t>
              </a: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EEEC2697-491C-8E49-BA80-B1956A47CEFC}"/>
                </a:ext>
              </a:extLst>
            </p:cNvPr>
            <p:cNvSpPr txBox="1"/>
            <p:nvPr/>
          </p:nvSpPr>
          <p:spPr>
            <a:xfrm>
              <a:off x="331411" y="5429219"/>
              <a:ext cx="9480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/>
                <a:t>陸橋</a:t>
              </a:r>
            </a:p>
          </p:txBody>
        </p: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82B7D1AD-00C3-D547-BFAE-80B559C6E0A3}"/>
                </a:ext>
              </a:extLst>
            </p:cNvPr>
            <p:cNvCxnSpPr>
              <a:stCxn id="8" idx="3"/>
            </p:cNvCxnSpPr>
            <p:nvPr/>
          </p:nvCxnSpPr>
          <p:spPr>
            <a:xfrm flipV="1">
              <a:off x="964832" y="4303643"/>
              <a:ext cx="9083629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D48AEEDD-D3F4-9D45-9360-46F715DD9B86}"/>
                </a:ext>
              </a:extLst>
            </p:cNvPr>
            <p:cNvCxnSpPr/>
            <p:nvPr/>
          </p:nvCxnSpPr>
          <p:spPr>
            <a:xfrm flipV="1">
              <a:off x="875012" y="5190001"/>
              <a:ext cx="9083629" cy="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327C0677-A2CA-E34E-8DB3-519A376FF083}"/>
                </a:ext>
              </a:extLst>
            </p:cNvPr>
            <p:cNvCxnSpPr/>
            <p:nvPr/>
          </p:nvCxnSpPr>
          <p:spPr>
            <a:xfrm flipV="1">
              <a:off x="805438" y="5771202"/>
              <a:ext cx="9083629" cy="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3C093A88-6D31-864D-83CB-A2AD9C998B9A}"/>
                </a:ext>
              </a:extLst>
            </p:cNvPr>
            <p:cNvCxnSpPr/>
            <p:nvPr/>
          </p:nvCxnSpPr>
          <p:spPr>
            <a:xfrm flipV="1">
              <a:off x="805438" y="4700104"/>
              <a:ext cx="9083629" cy="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7" name="向左箭號 16">
              <a:extLst>
                <a:ext uri="{FF2B5EF4-FFF2-40B4-BE49-F238E27FC236}">
                  <a16:creationId xmlns:a16="http://schemas.microsoft.com/office/drawing/2014/main" id="{28CBDE4B-C169-3943-A5B6-F60E88A80010}"/>
                </a:ext>
              </a:extLst>
            </p:cNvPr>
            <p:cNvSpPr/>
            <p:nvPr/>
          </p:nvSpPr>
          <p:spPr>
            <a:xfrm>
              <a:off x="4494406" y="4793540"/>
              <a:ext cx="1043608" cy="316270"/>
            </a:xfrm>
            <a:prstGeom prst="leftArrow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23" name="向左箭號 22">
              <a:extLst>
                <a:ext uri="{FF2B5EF4-FFF2-40B4-BE49-F238E27FC236}">
                  <a16:creationId xmlns:a16="http://schemas.microsoft.com/office/drawing/2014/main" id="{6BD693DC-7547-1C4A-8470-309C70FCA832}"/>
                </a:ext>
              </a:extLst>
            </p:cNvPr>
            <p:cNvSpPr/>
            <p:nvPr/>
          </p:nvSpPr>
          <p:spPr>
            <a:xfrm>
              <a:off x="4488651" y="5281305"/>
              <a:ext cx="1043608" cy="316270"/>
            </a:xfrm>
            <a:prstGeom prst="leftArrow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5DFACEB5-3C81-F048-A30E-E317DCE64D30}"/>
                </a:ext>
              </a:extLst>
            </p:cNvPr>
            <p:cNvSpPr txBox="1"/>
            <p:nvPr/>
          </p:nvSpPr>
          <p:spPr>
            <a:xfrm>
              <a:off x="1994778" y="4234180"/>
              <a:ext cx="2096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/>
                <a:t>汽車臨停區</a:t>
              </a:r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8BFF4917-7986-0E44-A4B3-D2CC94DB21EA}"/>
                </a:ext>
              </a:extLst>
            </p:cNvPr>
            <p:cNvSpPr txBox="1"/>
            <p:nvPr/>
          </p:nvSpPr>
          <p:spPr>
            <a:xfrm>
              <a:off x="6157291" y="4241791"/>
              <a:ext cx="2096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/>
                <a:t>機車臨停區</a:t>
              </a:r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0DD78C93-ED54-2F4E-87A0-9C726ABC3707}"/>
                </a:ext>
              </a:extLst>
            </p:cNvPr>
            <p:cNvSpPr txBox="1"/>
            <p:nvPr/>
          </p:nvSpPr>
          <p:spPr>
            <a:xfrm>
              <a:off x="8413871" y="2733598"/>
              <a:ext cx="9480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/>
                <a:t>車道</a:t>
              </a:r>
            </a:p>
          </p:txBody>
        </p:sp>
        <p:sp>
          <p:nvSpPr>
            <p:cNvPr id="21" name="禁止標誌 20">
              <a:extLst>
                <a:ext uri="{FF2B5EF4-FFF2-40B4-BE49-F238E27FC236}">
                  <a16:creationId xmlns:a16="http://schemas.microsoft.com/office/drawing/2014/main" id="{7C44B9B5-D941-B243-AB0C-F9D3E2E454F1}"/>
                </a:ext>
              </a:extLst>
            </p:cNvPr>
            <p:cNvSpPr/>
            <p:nvPr/>
          </p:nvSpPr>
          <p:spPr>
            <a:xfrm>
              <a:off x="8651616" y="3485816"/>
              <a:ext cx="577263" cy="556591"/>
            </a:xfrm>
            <a:prstGeom prst="noSmoking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394ED7B9-419C-1C4F-B019-9134688B48DF}"/>
                </a:ext>
              </a:extLst>
            </p:cNvPr>
            <p:cNvSpPr txBox="1"/>
            <p:nvPr/>
          </p:nvSpPr>
          <p:spPr>
            <a:xfrm>
              <a:off x="5683264" y="5218992"/>
              <a:ext cx="19798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3600" dirty="0"/>
                <a:t>文中路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620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2AEE49-44EF-EB48-A8B5-DB187F9A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4800" dirty="0"/>
              <a:t>上、下學叮嚀事項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7D931C-6844-CF48-8B05-4925BD946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61341" cy="3880773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建議孩子到</a:t>
            </a:r>
            <a:r>
              <a:rPr lang="zh-TW" altLang="en-US" sz="3200" dirty="0"/>
              <a:t>校時間：</a:t>
            </a:r>
            <a:r>
              <a:rPr lang="en-US" altLang="zh-TW" sz="3200" dirty="0">
                <a:solidFill>
                  <a:schemeClr val="accent5"/>
                </a:solidFill>
              </a:rPr>
              <a:t>07:20</a:t>
            </a:r>
            <a:r>
              <a:rPr lang="zh-TW" altLang="en-US" sz="3200" dirty="0">
                <a:solidFill>
                  <a:schemeClr val="accent5"/>
                </a:solidFill>
              </a:rPr>
              <a:t>－</a:t>
            </a:r>
            <a:r>
              <a:rPr lang="en-US" altLang="zh-TW" sz="3200" dirty="0">
                <a:solidFill>
                  <a:schemeClr val="accent5"/>
                </a:solidFill>
              </a:rPr>
              <a:t>07:50</a:t>
            </a:r>
          </a:p>
          <a:p>
            <a:r>
              <a:rPr lang="zh-TW" altLang="en-US" sz="3200" dirty="0"/>
              <a:t>請學生務必行走設有交通崗哨的</a:t>
            </a:r>
            <a:r>
              <a:rPr lang="zh-TW" altLang="en-US" sz="3200" dirty="0">
                <a:solidFill>
                  <a:schemeClr val="accent5"/>
                </a:solidFill>
              </a:rPr>
              <a:t>行人穿越道</a:t>
            </a:r>
            <a:r>
              <a:rPr lang="zh-TW" altLang="en-US" sz="3200" dirty="0"/>
              <a:t>及</a:t>
            </a:r>
            <a:r>
              <a:rPr lang="zh-TW" altLang="en-US" sz="3200" dirty="0">
                <a:solidFill>
                  <a:schemeClr val="accent5"/>
                </a:solidFill>
              </a:rPr>
              <a:t>陸橋</a:t>
            </a:r>
            <a:endParaRPr lang="en-US" altLang="zh-TW" sz="3200" dirty="0">
              <a:solidFill>
                <a:schemeClr val="accent5"/>
              </a:solidFill>
            </a:endParaRPr>
          </a:p>
          <a:p>
            <a:r>
              <a:rPr lang="zh-TW" altLang="en-US" sz="3200" dirty="0" smtClean="0"/>
              <a:t>為維護</a:t>
            </a:r>
            <a:r>
              <a:rPr lang="zh-TW" altLang="en-US" sz="3200" dirty="0"/>
              <a:t>校園</a:t>
            </a:r>
            <a:r>
              <a:rPr lang="zh-TW" altLang="en-US" sz="3200" dirty="0" smtClean="0"/>
              <a:t>安全並孩子學習獨</a:t>
            </a:r>
            <a:r>
              <a:rPr lang="zh-TW" altLang="en-US" sz="3200" dirty="0"/>
              <a:t>立</a:t>
            </a:r>
            <a:r>
              <a:rPr lang="zh-TW" altLang="en-US" sz="3200" dirty="0" smtClean="0"/>
              <a:t>，</a:t>
            </a:r>
            <a:r>
              <a:rPr lang="zh-TW" altLang="en-US" sz="3200" dirty="0"/>
              <a:t>請家長於校門外等候</a:t>
            </a:r>
            <a:endParaRPr lang="en-US" altLang="zh-TW" sz="3200" dirty="0"/>
          </a:p>
          <a:p>
            <a:r>
              <a:rPr kumimoji="1" lang="zh-TW" altLang="en-US" sz="3200" dirty="0" smtClean="0"/>
              <a:t>學生請假</a:t>
            </a:r>
            <a:r>
              <a:rPr kumimoji="1" lang="zh-TW" altLang="en-US" sz="3200" dirty="0"/>
              <a:t>專線</a:t>
            </a:r>
            <a:r>
              <a:rPr lang="en-US" altLang="zh-TW" sz="3200" dirty="0">
                <a:solidFill>
                  <a:schemeClr val="accent5"/>
                </a:solidFill>
              </a:rPr>
              <a:t>3601400</a:t>
            </a:r>
            <a:r>
              <a:rPr lang="zh-TW" altLang="en-US" sz="3200" dirty="0">
                <a:solidFill>
                  <a:schemeClr val="accent5"/>
                </a:solidFill>
              </a:rPr>
              <a:t>＃</a:t>
            </a:r>
            <a:r>
              <a:rPr lang="en-US" altLang="zh-TW" sz="3200" dirty="0">
                <a:solidFill>
                  <a:schemeClr val="accent5"/>
                </a:solidFill>
              </a:rPr>
              <a:t>300</a:t>
            </a:r>
            <a:endParaRPr kumimoji="1" lang="zh-TW" altLang="en-US" sz="3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9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115D31-996F-2D43-A850-06B29426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4800" dirty="0"/>
              <a:t>讓我們一起來</a:t>
            </a:r>
            <a:r>
              <a:rPr lang="zh-TW" altLang="en-US" sz="4800" dirty="0">
                <a:solidFill>
                  <a:schemeClr val="accent5"/>
                </a:solidFill>
              </a:rPr>
              <a:t>健康促進</a:t>
            </a:r>
            <a:r>
              <a:rPr lang="en-US" altLang="zh-TW" sz="4800" dirty="0">
                <a:solidFill>
                  <a:schemeClr val="accent5"/>
                </a:solidFill>
              </a:rPr>
              <a:t>85210</a:t>
            </a:r>
            <a:endParaRPr kumimoji="1" lang="zh-TW" altLang="en-US" sz="4800" dirty="0">
              <a:solidFill>
                <a:schemeClr val="accent5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47F167-A251-2B4A-9266-DB47DFC41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3200" dirty="0"/>
              <a:t>8</a:t>
            </a:r>
            <a:r>
              <a:rPr lang="zh-TW" altLang="en-US" sz="3200" dirty="0"/>
              <a:t>：天天</a:t>
            </a:r>
            <a:r>
              <a:rPr lang="zh-TW" altLang="en-US" sz="3200" dirty="0" smtClean="0"/>
              <a:t>睡足</a:t>
            </a:r>
            <a:r>
              <a:rPr lang="en-US" altLang="zh-TW" sz="3200" b="1" dirty="0" smtClean="0"/>
              <a:t>8</a:t>
            </a:r>
            <a:r>
              <a:rPr lang="zh-TW" altLang="en-US" sz="3200" b="1" dirty="0" smtClean="0"/>
              <a:t>小時 </a:t>
            </a:r>
            <a:r>
              <a:rPr lang="zh-TW" altLang="en-US" sz="3200" dirty="0"/>
              <a:t>          </a:t>
            </a:r>
            <a:endParaRPr lang="en-US" altLang="zh-TW" sz="3200" dirty="0"/>
          </a:p>
          <a:p>
            <a:r>
              <a:rPr lang="en-US" altLang="zh-TW" sz="3200" dirty="0"/>
              <a:t>5</a:t>
            </a:r>
            <a:r>
              <a:rPr lang="zh-TW" altLang="en-US" sz="3200" dirty="0"/>
              <a:t>：天天都</a:t>
            </a:r>
            <a:r>
              <a:rPr lang="zh-TW" altLang="en-US" sz="3200" dirty="0" smtClean="0"/>
              <a:t>要吃</a:t>
            </a:r>
            <a:r>
              <a:rPr lang="en-US" altLang="zh-TW" sz="3200" b="1" dirty="0" smtClean="0"/>
              <a:t>5</a:t>
            </a:r>
            <a:r>
              <a:rPr lang="zh-TW" altLang="en-US" sz="3200" b="1" dirty="0" smtClean="0"/>
              <a:t>種蔬果 </a:t>
            </a:r>
            <a:endParaRPr lang="zh-TW" altLang="en-US" sz="3200" b="1" dirty="0"/>
          </a:p>
          <a:p>
            <a:r>
              <a:rPr lang="en-US" altLang="zh-TW" sz="3200" dirty="0"/>
              <a:t>2</a:t>
            </a:r>
            <a:r>
              <a:rPr lang="zh-TW" altLang="en-US" sz="3200" dirty="0"/>
              <a:t>：使用電子用品不</a:t>
            </a:r>
            <a:r>
              <a:rPr lang="zh-TW" altLang="en-US" sz="3200" dirty="0" smtClean="0"/>
              <a:t>超過</a:t>
            </a:r>
            <a:r>
              <a:rPr lang="en-US" altLang="zh-TW" sz="3200" b="1" dirty="0" smtClean="0"/>
              <a:t>2</a:t>
            </a:r>
            <a:r>
              <a:rPr lang="zh-TW" altLang="en-US" sz="3200" b="1" dirty="0" smtClean="0"/>
              <a:t>小時</a:t>
            </a:r>
            <a:endParaRPr lang="zh-TW" altLang="en-US" sz="3200" b="1" dirty="0"/>
          </a:p>
          <a:p>
            <a:r>
              <a:rPr lang="en-US" altLang="zh-TW" sz="3200" dirty="0"/>
              <a:t>1</a:t>
            </a:r>
            <a:r>
              <a:rPr lang="zh-TW" altLang="en-US" sz="3200" dirty="0"/>
              <a:t>：</a:t>
            </a:r>
            <a:r>
              <a:rPr lang="zh-TW" altLang="en-US" sz="3200" b="1" dirty="0" smtClean="0"/>
              <a:t>每</a:t>
            </a:r>
            <a:r>
              <a:rPr lang="en-US" altLang="zh-TW" sz="3200" b="1" dirty="0" smtClean="0"/>
              <a:t>1</a:t>
            </a:r>
            <a:r>
              <a:rPr lang="zh-TW" altLang="en-US" sz="3200" b="1" dirty="0" smtClean="0"/>
              <a:t>天</a:t>
            </a:r>
            <a:r>
              <a:rPr lang="zh-TW" altLang="en-US" sz="3200" dirty="0" smtClean="0"/>
              <a:t>運動超過</a:t>
            </a:r>
            <a:r>
              <a:rPr lang="en-US" altLang="zh-TW" sz="3200" dirty="0" smtClean="0"/>
              <a:t>30</a:t>
            </a:r>
            <a:r>
              <a:rPr lang="zh-TW" altLang="en-US" sz="3200" dirty="0" smtClean="0"/>
              <a:t>分鐘，</a:t>
            </a:r>
            <a:r>
              <a:rPr lang="zh-TW" altLang="en-US" sz="3200" dirty="0"/>
              <a:t>一</a:t>
            </a:r>
            <a:r>
              <a:rPr lang="zh-TW" altLang="en-US" sz="3200" dirty="0" smtClean="0"/>
              <a:t>週達 </a:t>
            </a:r>
            <a:r>
              <a:rPr lang="en-US" altLang="zh-TW" sz="3200" dirty="0"/>
              <a:t>2</a:t>
            </a:r>
            <a:r>
              <a:rPr lang="en-US" altLang="zh-TW" sz="3200" b="1" dirty="0"/>
              <a:t>1</a:t>
            </a:r>
            <a:r>
              <a:rPr lang="en-US" altLang="zh-TW" sz="3200" dirty="0"/>
              <a:t>0 </a:t>
            </a:r>
            <a:r>
              <a:rPr lang="zh-TW" altLang="en-US" sz="3200" dirty="0"/>
              <a:t>分鐘</a:t>
            </a:r>
          </a:p>
          <a:p>
            <a:r>
              <a:rPr lang="en-US" altLang="zh-TW" sz="3200" dirty="0"/>
              <a:t>0</a:t>
            </a:r>
            <a:r>
              <a:rPr lang="zh-TW" altLang="en-US" sz="3200" dirty="0"/>
              <a:t>：</a:t>
            </a:r>
            <a:r>
              <a:rPr lang="zh-TW" altLang="en-US" sz="3200" b="1" dirty="0"/>
              <a:t>零</a:t>
            </a:r>
            <a:r>
              <a:rPr lang="zh-TW" altLang="en-US" sz="3200" dirty="0"/>
              <a:t>氣泡飲料，多喝「白開水」</a:t>
            </a:r>
          </a:p>
          <a:p>
            <a:pPr marL="0" indent="0">
              <a:buNone/>
            </a:pPr>
            <a:r>
              <a:rPr lang="zh-TW" altLang="en-US" sz="3200" dirty="0"/>
              <a:t/>
            </a:r>
            <a:br>
              <a:rPr lang="zh-TW" altLang="en-US" sz="3200" dirty="0"/>
            </a:br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7566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086EE6-7FFE-B149-96E8-DCF90EEB4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4800" dirty="0"/>
              <a:t>防疫一起來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B9850C-1C26-D84E-BC41-C5FEDE597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提醒夏季為孩子腸</a:t>
            </a:r>
            <a:r>
              <a:rPr lang="zh-TW" altLang="en-US" sz="3600" dirty="0"/>
              <a:t>病毒高</a:t>
            </a:r>
            <a:r>
              <a:rPr lang="zh-TW" altLang="en-US" sz="3600" dirty="0" smtClean="0"/>
              <a:t>風險季節，叮嚀孩子勤用肥皂洗手清潔</a:t>
            </a:r>
            <a:r>
              <a:rPr lang="zh-TW" altLang="en-US" sz="3600" dirty="0"/>
              <a:t>，預防腸病毒</a:t>
            </a:r>
            <a:endParaRPr lang="en-US" altLang="zh-CN" sz="3600" dirty="0"/>
          </a:p>
          <a:p>
            <a:r>
              <a:rPr lang="zh-TW" altLang="en-US" sz="3600" dirty="0">
                <a:solidFill>
                  <a:schemeClr val="accent5"/>
                </a:solidFill>
              </a:rPr>
              <a:t>一週</a:t>
            </a:r>
            <a:r>
              <a:rPr lang="zh-TW" altLang="en-US" sz="3600" dirty="0"/>
              <a:t>內</a:t>
            </a:r>
            <a:r>
              <a:rPr lang="zh-TW" altLang="en-US" sz="3600" dirty="0">
                <a:solidFill>
                  <a:schemeClr val="accent5"/>
                </a:solidFill>
              </a:rPr>
              <a:t>一班</a:t>
            </a:r>
            <a:r>
              <a:rPr lang="zh-TW" altLang="en-US" sz="3600" dirty="0"/>
              <a:t>有</a:t>
            </a:r>
            <a:r>
              <a:rPr lang="zh-TW" altLang="en-US" sz="3600" dirty="0">
                <a:solidFill>
                  <a:schemeClr val="accent5"/>
                </a:solidFill>
              </a:rPr>
              <a:t>二名</a:t>
            </a:r>
            <a:r>
              <a:rPr lang="zh-TW" altLang="en-US" sz="3600" dirty="0"/>
              <a:t>以上病童，該班必須停課（托）</a:t>
            </a:r>
            <a:r>
              <a:rPr lang="en-US" altLang="zh-TW" sz="3600" dirty="0">
                <a:solidFill>
                  <a:schemeClr val="accent5"/>
                </a:solidFill>
              </a:rPr>
              <a:t>7</a:t>
            </a:r>
            <a:r>
              <a:rPr lang="zh-TW" altLang="en-US" sz="3600" dirty="0"/>
              <a:t>天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8057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D06B0F-8DD6-774F-8B06-7B2C5FAA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zh-TW" altLang="en-US" sz="4400" dirty="0"/>
              <a:t>我們提供舞台讓孩子發展多元潛能</a:t>
            </a: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DA275FA6-72E9-274D-82EA-BF39095E7984}"/>
              </a:ext>
            </a:extLst>
          </p:cNvPr>
          <p:cNvGrpSpPr/>
          <p:nvPr/>
        </p:nvGrpSpPr>
        <p:grpSpPr>
          <a:xfrm>
            <a:off x="428598" y="1173192"/>
            <a:ext cx="11150322" cy="5460688"/>
            <a:chOff x="-1693072" y="-78986"/>
            <a:chExt cx="10494504" cy="4784831"/>
          </a:xfrm>
        </p:grpSpPr>
        <p:graphicFrame>
          <p:nvGraphicFramePr>
            <p:cNvPr id="5" name="資料庫圖表 4">
              <a:extLst>
                <a:ext uri="{FF2B5EF4-FFF2-40B4-BE49-F238E27FC236}">
                  <a16:creationId xmlns:a16="http://schemas.microsoft.com/office/drawing/2014/main" id="{B298339E-5678-364C-8A47-D57BA096953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09261894"/>
                </p:ext>
              </p:extLst>
            </p:nvPr>
          </p:nvGraphicFramePr>
          <p:xfrm>
            <a:off x="3315032" y="267680"/>
            <a:ext cx="5486400" cy="44381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圓角化單一角落矩形 5">
              <a:extLst>
                <a:ext uri="{FF2B5EF4-FFF2-40B4-BE49-F238E27FC236}">
                  <a16:creationId xmlns:a16="http://schemas.microsoft.com/office/drawing/2014/main" id="{26C10A5B-7094-9841-9D4F-3C66F7C5CA74}"/>
                </a:ext>
              </a:extLst>
            </p:cNvPr>
            <p:cNvSpPr/>
            <p:nvPr/>
          </p:nvSpPr>
          <p:spPr>
            <a:xfrm>
              <a:off x="-1693072" y="584504"/>
              <a:ext cx="4741488" cy="3526198"/>
            </a:xfrm>
            <a:prstGeom prst="round1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TW" altLang="en-US" sz="2000" kern="100" dirty="0" smtClean="0">
                  <a:effectLst/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►</a:t>
              </a:r>
              <a:r>
                <a:rPr lang="zh-TW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直</a:t>
              </a:r>
              <a:r>
                <a:rPr lang="zh-TW" sz="2000" b="1" kern="1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笛</a:t>
              </a:r>
              <a:r>
                <a:rPr lang="zh-TW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團</a:t>
              </a:r>
              <a:r>
                <a:rPr lang="en-US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1</a:t>
              </a:r>
              <a:r>
                <a:rPr lang="en-US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r>
                <a:rPr lang="en-US" alt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9</a:t>
              </a:r>
              <a:r>
                <a:rPr 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年</a:t>
              </a:r>
              <a:r>
                <a:rPr lang="zh-TW" altLang="en-US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桃園市特優獲</a:t>
              </a:r>
              <a:r>
                <a:rPr 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全國賽</a:t>
              </a:r>
              <a:r>
                <a:rPr lang="zh-TW" altLang="en-US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資格</a:t>
              </a:r>
              <a:endParaRPr lang="zh-TW" sz="2000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  <a:p>
              <a:pPr marL="538163" indent="-538163">
                <a:spcAft>
                  <a:spcPts val="0"/>
                </a:spcAft>
              </a:pPr>
              <a:r>
                <a:rPr lang="zh-TW" altLang="en-US" sz="2000" kern="100" dirty="0" smtClean="0"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►</a:t>
              </a:r>
              <a:r>
                <a:rPr lang="zh-TW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偶</a:t>
              </a:r>
              <a:r>
                <a:rPr lang="zh-TW" altLang="en-US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劇</a:t>
              </a:r>
              <a:r>
                <a:rPr lang="zh-TW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團</a:t>
              </a:r>
              <a:r>
                <a:rPr lang="en-US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109</a:t>
              </a:r>
              <a:r>
                <a:rPr lang="zh-TW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年</a:t>
              </a:r>
              <a:r>
                <a:rPr lang="zh-TW" altLang="en-US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桃園市特優獲</a:t>
              </a:r>
              <a:r>
                <a:rPr lang="zh-TW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全國賽</a:t>
              </a:r>
              <a:r>
                <a:rPr lang="zh-TW" altLang="en-US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資格、環保局戲劇比賽優等、獲邀國立藝術教育館南海劇場演出</a:t>
              </a:r>
              <a:r>
                <a:rPr lang="en-US" altLang="zh-TW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全國僅有</a:t>
              </a:r>
              <a:r>
                <a:rPr lang="en-US" altLang="zh-TW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3</a:t>
              </a:r>
              <a:r>
                <a:rPr lang="zh-TW" altLang="en-US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所獲邀演出</a:t>
              </a:r>
              <a:r>
                <a:rPr lang="en-US" altLang="zh-TW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)</a:t>
              </a:r>
            </a:p>
            <a:p>
              <a:pPr>
                <a:spcAft>
                  <a:spcPts val="0"/>
                </a:spcAft>
              </a:pPr>
              <a:r>
                <a:rPr lang="zh-TW" altLang="en-US" sz="2000" kern="100" dirty="0" smtClean="0"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►</a:t>
              </a:r>
              <a:r>
                <a:rPr lang="zh-TW" altLang="en-US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舞蹈團</a:t>
              </a:r>
              <a:r>
                <a:rPr lang="en-US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109</a:t>
              </a:r>
              <a:r>
                <a:rPr lang="zh-TW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年</a:t>
              </a:r>
              <a:r>
                <a:rPr lang="zh-TW" altLang="en-US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桃園市優等</a:t>
              </a:r>
              <a:endParaRPr lang="en-US" altLang="zh-TW" sz="20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endParaRPr>
            </a:p>
            <a:p>
              <a:pPr marL="538163" indent="-538163">
                <a:spcAft>
                  <a:spcPts val="0"/>
                </a:spcAft>
              </a:pPr>
              <a:r>
                <a:rPr lang="zh-TW" altLang="en-US" sz="2000" kern="100" dirty="0" smtClean="0"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►</a:t>
              </a:r>
              <a:r>
                <a:rPr lang="zh-TW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anose="02020500000000000000" pitchFamily="18" charset="-120"/>
                  <a:cs typeface="Times New Roman" panose="02020603050405020304" pitchFamily="18" charset="0"/>
                </a:rPr>
                <a:t>足球隊</a:t>
              </a:r>
              <a:r>
                <a:rPr lang="zh-TW" sz="2000" kern="100" dirty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獲</a:t>
              </a:r>
              <a:r>
                <a:rPr lang="en-US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10</a:t>
              </a:r>
              <a:r>
                <a:rPr lang="en-US" alt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9</a:t>
              </a:r>
              <a:r>
                <a:rPr 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年桃園市</a:t>
              </a:r>
              <a:r>
                <a:rPr lang="zh-TW" altLang="en-US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龍潭區足球邀請</a:t>
              </a:r>
              <a:r>
                <a:rPr 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賽</a:t>
              </a:r>
              <a:r>
                <a:rPr lang="zh-TW" sz="2000" kern="100" dirty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國</a:t>
              </a:r>
              <a:r>
                <a:rPr lang="zh-TW" sz="2000" kern="100" dirty="0" smtClean="0"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小組冠軍</a:t>
              </a:r>
              <a:endParaRPr lang="en-US" altLang="zh-TW" sz="2000" kern="100" dirty="0" smtClean="0">
                <a:effectLst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  <a:p>
              <a:pPr marL="538163" indent="-538163"/>
              <a:r>
                <a:rPr lang="zh-TW" altLang="en-US" sz="2000" kern="100" dirty="0" smtClean="0"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►</a:t>
              </a:r>
              <a:r>
                <a:rPr lang="zh-TW" altLang="en-US" sz="2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新細明體" panose="02020500000000000000" pitchFamily="18" charset="-120"/>
                  <a:cs typeface="Arial" panose="020B0604020202020204" pitchFamily="34" charset="0"/>
                </a:rPr>
                <a:t>躲避球隊</a:t>
              </a:r>
              <a:r>
                <a:rPr lang="zh-TW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獲</a:t>
              </a:r>
              <a:r>
                <a:rPr lang="en-US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109</a:t>
              </a:r>
              <a:r>
                <a:rPr lang="zh-TW" altLang="zh-TW" sz="2000" kern="100" dirty="0">
                  <a:ea typeface="新細明體" panose="02020500000000000000" pitchFamily="18" charset="-120"/>
                  <a:cs typeface="Times New Roman" panose="02020603050405020304" pitchFamily="18" charset="0"/>
                </a:rPr>
                <a:t>年</a:t>
              </a:r>
              <a:r>
                <a:rPr lang="zh-TW" altLang="zh-TW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桃園</a:t>
              </a:r>
              <a:r>
                <a:rPr lang="zh-TW" altLang="en-US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區季</a:t>
              </a:r>
              <a:r>
                <a:rPr lang="zh-TW" altLang="zh-TW" sz="2000" kern="100" dirty="0" smtClean="0">
                  <a:ea typeface="新細明體" panose="02020500000000000000" pitchFamily="18" charset="-120"/>
                  <a:cs typeface="Times New Roman" panose="02020603050405020304" pitchFamily="18" charset="0"/>
                </a:rPr>
                <a:t>軍</a:t>
              </a:r>
              <a:endParaRPr lang="en-US" altLang="zh-TW" sz="2000" kern="100" dirty="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  <a:p>
              <a:pPr marL="538163" indent="-538163">
                <a:spcAft>
                  <a:spcPts val="0"/>
                </a:spcAft>
              </a:pPr>
              <a:endParaRPr lang="zh-TW" sz="1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4">
              <a:extLst>
                <a:ext uri="{FF2B5EF4-FFF2-40B4-BE49-F238E27FC236}">
                  <a16:creationId xmlns:a16="http://schemas.microsoft.com/office/drawing/2014/main" id="{0FBCB0F8-ECAA-6741-B579-630865855642}"/>
                </a:ext>
              </a:extLst>
            </p:cNvPr>
            <p:cNvSpPr txBox="1"/>
            <p:nvPr/>
          </p:nvSpPr>
          <p:spPr>
            <a:xfrm>
              <a:off x="4699907" y="67273"/>
              <a:ext cx="2198789" cy="45984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TW" sz="1600" kern="100" dirty="0">
                  <a:solidFill>
                    <a:srgbClr val="C0504D"/>
                  </a:solidFill>
                  <a:effectLst/>
                  <a:ea typeface="微軟正黑體" panose="020B0604030504040204" pitchFamily="34" charset="-120"/>
                  <a:cs typeface="微軟正黑體" panose="020B0604030504040204" pitchFamily="34" charset="-120"/>
                </a:rPr>
                <a:t>人文 專業 精緻 多元</a:t>
              </a:r>
              <a:endParaRPr lang="zh-TW" sz="1200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9" name="文字方塊 1">
              <a:extLst>
                <a:ext uri="{FF2B5EF4-FFF2-40B4-BE49-F238E27FC236}">
                  <a16:creationId xmlns:a16="http://schemas.microsoft.com/office/drawing/2014/main" id="{0A0222AC-D4B1-6F41-BE16-4BF608F29B6A}"/>
                </a:ext>
              </a:extLst>
            </p:cNvPr>
            <p:cNvSpPr txBox="1"/>
            <p:nvPr/>
          </p:nvSpPr>
          <p:spPr>
            <a:xfrm>
              <a:off x="596151" y="-43483"/>
              <a:ext cx="3398569" cy="6813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TW" sz="2600" b="1" kern="100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文鼎粗行楷"/>
                  <a:cs typeface="Times New Roman" panose="02020603050405020304" pitchFamily="18" charset="0"/>
                </a:rPr>
                <a:t>桃園市</a:t>
              </a:r>
              <a:r>
                <a:rPr lang="zh-TW" altLang="en-US" sz="2600" b="1" kern="100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文鼎粗行楷"/>
                  <a:cs typeface="Times New Roman" panose="02020603050405020304" pitchFamily="18" charset="0"/>
                </a:rPr>
                <a:t>桃園區</a:t>
              </a:r>
              <a:r>
                <a:rPr lang="zh-TW" sz="2600" b="1" kern="100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文鼎粗行楷"/>
                  <a:cs typeface="Times New Roman" panose="02020603050405020304" pitchFamily="18" charset="0"/>
                </a:rPr>
                <a:t>文</a:t>
              </a:r>
              <a:r>
                <a:rPr lang="zh-TW" sz="2600" b="1" kern="1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文鼎粗行楷"/>
                  <a:cs typeface="Times New Roman" panose="02020603050405020304" pitchFamily="18" charset="0"/>
                </a:rPr>
                <a:t>山國小</a:t>
              </a:r>
              <a:endParaRPr lang="zh-TW" sz="2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7946EBAE-6955-DB4D-9256-04D5FAA15F7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2" y="-78986"/>
              <a:ext cx="564469" cy="583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563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8E3016-6B75-5A48-809D-F4E8745D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168106"/>
          </a:xfrm>
        </p:spPr>
        <p:txBody>
          <a:bodyPr>
            <a:noAutofit/>
          </a:bodyPr>
          <a:lstStyle/>
          <a:p>
            <a:r>
              <a:rPr kumimoji="1" lang="zh-TW" altLang="en-US" sz="4000" dirty="0"/>
              <a:t>我們需要您</a:t>
            </a:r>
            <a:r>
              <a:rPr kumimoji="1" lang="zh-TW" altLang="en-US" sz="4000" dirty="0" smtClean="0"/>
              <a:t>的熱心參與，</a:t>
            </a:r>
            <a:r>
              <a:rPr kumimoji="1" lang="en-US" altLang="zh-TW" sz="4000" dirty="0" smtClean="0"/>
              <a:t/>
            </a:r>
            <a:br>
              <a:rPr kumimoji="1" lang="en-US" altLang="zh-TW" sz="4000" dirty="0" smtClean="0"/>
            </a:br>
            <a:r>
              <a:rPr kumimoji="1" lang="zh-TW" altLang="en-US" sz="4000" dirty="0" smtClean="0"/>
              <a:t>共同協助關心學校事務</a:t>
            </a:r>
            <a:r>
              <a:rPr kumimoji="1" lang="en-US" altLang="zh-TW" sz="4000" dirty="0"/>
              <a:t/>
            </a:r>
            <a:br>
              <a:rPr kumimoji="1" lang="en-US" altLang="zh-TW" sz="4000" dirty="0"/>
            </a:br>
            <a:r>
              <a:rPr kumimoji="1" lang="zh-TW" altLang="en-US" sz="4000" b="1" i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文山愛心志工團招募</a:t>
            </a:r>
            <a:r>
              <a:rPr kumimoji="1" lang="en-US" altLang="zh-TW" sz="4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zh-TW" sz="4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kumimoji="1" lang="zh-TW" altLang="en-US" sz="4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B1581952-701A-6E41-A646-D679BCD839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052510"/>
              </p:ext>
            </p:extLst>
          </p:nvPr>
        </p:nvGraphicFramePr>
        <p:xfrm>
          <a:off x="4064000" y="10922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607334"/>
            <a:ext cx="5667555" cy="4250666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92500" y="6326260"/>
            <a:ext cx="4882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109.7.11</a:t>
            </a:r>
            <a:r>
              <a:rPr lang="zh-TW" altLang="en-US" dirty="0" smtClean="0"/>
              <a:t>志工文康活動</a:t>
            </a:r>
            <a:r>
              <a:rPr lang="en-US" altLang="zh-TW" dirty="0" smtClean="0"/>
              <a:t>-</a:t>
            </a:r>
            <a:r>
              <a:rPr lang="zh-TW" altLang="en-US" dirty="0" smtClean="0"/>
              <a:t>新竹市香山老鍋農莊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51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</TotalTime>
  <Words>408</Words>
  <Application>Microsoft Office PowerPoint</Application>
  <PresentationFormat>寬螢幕</PresentationFormat>
  <Paragraphs>69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华文新魏</vt:lpstr>
      <vt:lpstr>文鼎粗行楷</vt:lpstr>
      <vt:lpstr>微軟正黑體</vt:lpstr>
      <vt:lpstr>新細明體</vt:lpstr>
      <vt:lpstr>Arial</vt:lpstr>
      <vt:lpstr>Times New Roman</vt:lpstr>
      <vt:lpstr>Trebuchet MS</vt:lpstr>
      <vt:lpstr>Wingdings 3</vt:lpstr>
      <vt:lpstr>多面向</vt:lpstr>
      <vt:lpstr>桃園市桃園區文山國民小學 學生事務處(學務處)</vt:lpstr>
      <vt:lpstr>家長接送區</vt:lpstr>
      <vt:lpstr>上、下學叮嚀事項</vt:lpstr>
      <vt:lpstr>讓我們一起來健康促進85210</vt:lpstr>
      <vt:lpstr>防疫一起來</vt:lpstr>
      <vt:lpstr>我們提供舞台讓孩子發展多元潛能</vt:lpstr>
      <vt:lpstr>我們需要您的熱心參與， 共同協助關心學校事務 文山愛心志工團招募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acer-17030302</dc:creator>
  <cp:lastModifiedBy>wsps02</cp:lastModifiedBy>
  <cp:revision>25</cp:revision>
  <dcterms:created xsi:type="dcterms:W3CDTF">2018-08-27T07:59:51Z</dcterms:created>
  <dcterms:modified xsi:type="dcterms:W3CDTF">2021-08-18T01:52:12Z</dcterms:modified>
</cp:coreProperties>
</file>