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34293-E410-4962-8427-EE087DBE9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A5FAF3-2DAB-412F-9E72-C34E77852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EBB01-3ECE-4004-AD2E-96B0C1AE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9D5BEB-CBAC-4410-8776-B2C7E999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E60335-F4BC-48C1-8E38-8770378A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7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DAA4C8-6403-4E3C-92A1-F35FF44D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1AD463-90D4-41BF-9BAD-CDE75E4F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B890B2-F411-4079-B094-D0A8CE7E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84E168-4DDC-48E9-90A7-BCA302FF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B3E533-B213-40F9-9903-6B26B4B9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90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5BEDB5C-AE74-43ED-9BE1-119B98AB8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D393F4-E6D9-4521-87DF-1BED3E4A0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16CFA9-10E6-4E1E-8247-03BE79E5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F849F1-3869-4E11-B953-365CEB38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E2CD4F-C842-4EBA-8C68-CF762969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4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B946C-475F-496F-AC7E-50C32613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033CFB-92D6-46E8-AF53-68A8B3132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07737F-F5F7-47EE-9CA8-732A25C4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3F1995-959E-4BB4-8B03-7C5B609D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C985BF-5774-4AC7-8A96-B19FCC79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13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21A7D0-5D5D-49F2-8ECB-FBF01BBF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BF53AC-8877-4287-9EDA-ECF26D5D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0EE9F8-6039-4D2A-B241-1B7A2214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7A12E3-F283-4F5D-9A2E-43EF9A97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8C40FB-A70E-4872-8D7D-E43746EB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BDD2E-296A-4A47-B464-40292568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409CF3-706E-495A-8934-38C85A3C0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C372AD-D5DE-4336-9872-1E5D53F20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E0A5D3-0929-4D4C-B9DA-8C3E057C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F21996-F497-4F09-9061-D33EAA8C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C54102-E2BE-4744-9C2F-503325D2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5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3AC5F-4FE5-4447-B3D9-A5946D7E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746F38-ABE8-46F3-B84C-28577B63E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CC3B20-B00F-40E4-8F80-A5FC434E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2DC92B-602B-4224-866A-216EC39C0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2281E14-EE2C-4CD0-AC9C-6A09D2A47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C920D5-B134-4947-81E4-E5E20E6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4FA9900-EA59-400B-A233-1F173AEF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646A8B-05B0-4E89-A294-3FBB2D24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9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60733-DDBF-4C58-96E6-A4812138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085808E-CAF9-4CC6-A64D-CA1AF395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D3EDDBF-6B57-4E32-943A-DBFC1C6A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C73185B-FBB3-4FC3-80EF-05B561F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8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C37CF0-37C4-4147-AF51-453E2327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F18BF22-AF22-47C5-B73E-A43ADC83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C8F7C9-9ED9-4724-8B81-BFA34194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4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68206-9810-4E04-833C-BC669C4E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D9F8F9-0DF7-4F6A-AA35-2415AE7C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850E778-5AE7-408D-93A1-2D61BCDBE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762C52-74B5-4C15-8909-0D9E87EF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EC46B5-CD3E-4364-830F-348050A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D4D0E2-895F-409A-8EF9-3A742CD4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10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9EB94B-7791-4E02-93A0-1958FB7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7984728-B26A-456F-8CFF-4611B5751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51FAEB-DE34-414B-8CB5-359B3CDED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EBDC06-61D1-4659-B00F-B924B09B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E3A377-A1EC-4513-8975-6630576A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DD46F2-D474-4FA0-A877-B37F4A1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01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E6FCA2-7F66-42EF-979E-25AF631D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8D43E4-D67F-48CC-BC49-A45E6958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97AA5-1CD7-4CE7-9E82-2180E1A0B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8626-ED96-4BD0-90E4-CAD79A52EC28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D8D52B-D179-4320-AA25-E296B05E2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2BA39B-F883-4F80-8193-0CB94D951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A47B-EE54-4349-B546-DAFC9FF03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90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so.edu.tw/home?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&#25945;&#32946;&#38642;&#36890;&#24120;&#26159;&#23531;XXX@mail.edu.tw--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o.edu.tw/forgetaccount?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so.edu.tw/resetpwd?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&#25945;&#24107;&#20844;&#21209;&#24115;&#34399;@ms.edu.t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A088E3-2185-4650-BF43-27DF452ED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176" y="3848468"/>
            <a:ext cx="10185647" cy="217502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/>
              <a:t>登入</a:t>
            </a:r>
            <a:r>
              <a:rPr lang="en-US" altLang="zh-TW" b="1" dirty="0"/>
              <a:t>app</a:t>
            </a:r>
            <a:r>
              <a:rPr lang="zh-TW" altLang="en-US" b="1" dirty="0"/>
              <a:t>版本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前應該準備的資料</a:t>
            </a:r>
            <a:b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身分證字號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西元生日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小孩的姓名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646B4DF-5AB4-43C8-B86D-0422398E0E04}"/>
              </a:ext>
            </a:extLst>
          </p:cNvPr>
          <p:cNvSpPr/>
          <p:nvPr/>
        </p:nvSpPr>
        <p:spPr>
          <a:xfrm>
            <a:off x="4608991" y="1499417"/>
            <a:ext cx="2263805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Teams</a:t>
            </a:r>
            <a:endParaRPr lang="zh-TW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A8ED33-F4DC-4D1D-8947-19912ED88E50}"/>
              </a:ext>
            </a:extLst>
          </p:cNvPr>
          <p:cNvSpPr/>
          <p:nvPr/>
        </p:nvSpPr>
        <p:spPr>
          <a:xfrm>
            <a:off x="4698608" y="47245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加入</a:t>
            </a:r>
          </a:p>
        </p:txBody>
      </p:sp>
    </p:spTree>
    <p:extLst>
      <p:ext uri="{BB962C8B-B14F-4D97-AF65-F5344CB8AC3E}">
        <p14:creationId xmlns:p14="http://schemas.microsoft.com/office/powerpoint/2010/main" val="398189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4F68E17D-526A-45C4-B30F-7D896C4EE056}"/>
              </a:ext>
            </a:extLst>
          </p:cNvPr>
          <p:cNvGrpSpPr/>
          <p:nvPr/>
        </p:nvGrpSpPr>
        <p:grpSpPr>
          <a:xfrm>
            <a:off x="5286828" y="932599"/>
            <a:ext cx="6680271" cy="5757169"/>
            <a:chOff x="1318332" y="612559"/>
            <a:chExt cx="6680271" cy="575716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5860B31-ADE3-490B-8A6D-11803D23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3304" y="612559"/>
              <a:ext cx="2654695" cy="57571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EAC537-F70E-4E71-80C2-389048FFA2EB}"/>
                </a:ext>
              </a:extLst>
            </p:cNvPr>
            <p:cNvSpPr/>
            <p:nvPr/>
          </p:nvSpPr>
          <p:spPr>
            <a:xfrm>
              <a:off x="1318332" y="5486401"/>
              <a:ext cx="3364637" cy="883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id="{A14F4AAD-EE01-4E8C-83E5-FC6070BFFF09}"/>
                </a:ext>
              </a:extLst>
            </p:cNvPr>
            <p:cNvSpPr/>
            <p:nvPr/>
          </p:nvSpPr>
          <p:spPr>
            <a:xfrm>
              <a:off x="5037941" y="5153487"/>
              <a:ext cx="2960662" cy="1216241"/>
            </a:xfrm>
            <a:prstGeom prst="wedgeRoundRectCallout">
              <a:avLst>
                <a:gd name="adj1" fmla="val -59600"/>
                <a:gd name="adj2" fmla="val 26004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手機登入後畫面</a:t>
              </a:r>
              <a:br>
                <a:rPr lang="en-US" altLang="zh-TW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zh-TW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可切換各種功能</a:t>
              </a: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67AFA757-3103-4443-A9AD-A3543DFF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7" y="1490432"/>
            <a:ext cx="4106201" cy="3877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97AD98D-AD63-49BF-AA38-038139F364B8}"/>
              </a:ext>
            </a:extLst>
          </p:cNvPr>
          <p:cNvSpPr/>
          <p:nvPr/>
        </p:nvSpPr>
        <p:spPr>
          <a:xfrm>
            <a:off x="921604" y="157741"/>
            <a:ext cx="344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Win10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畫面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8E1D8C-A4A2-4840-BE95-685F2DA74D91}"/>
              </a:ext>
            </a:extLst>
          </p:cNvPr>
          <p:cNvSpPr/>
          <p:nvPr/>
        </p:nvSpPr>
        <p:spPr>
          <a:xfrm>
            <a:off x="5147534" y="168232"/>
            <a:ext cx="4039888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手機</a:t>
            </a:r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畫面</a:t>
            </a:r>
          </a:p>
        </p:txBody>
      </p:sp>
    </p:spTree>
    <p:extLst>
      <p:ext uri="{BB962C8B-B14F-4D97-AF65-F5344CB8AC3E}">
        <p14:creationId xmlns:p14="http://schemas.microsoft.com/office/powerpoint/2010/main" val="283148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47B612F-23AC-4A4E-91EA-C3F35A7C5DAB}"/>
              </a:ext>
            </a:extLst>
          </p:cNvPr>
          <p:cNvSpPr/>
          <p:nvPr/>
        </p:nvSpPr>
        <p:spPr>
          <a:xfrm>
            <a:off x="5311168" y="296733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133937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E94F751-FC43-478E-A28F-A39C5C0B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5" y="1766512"/>
            <a:ext cx="10665041" cy="37562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B5C66E6-B37A-47DE-9BC3-17607AB81000}"/>
              </a:ext>
            </a:extLst>
          </p:cNvPr>
          <p:cNvSpPr/>
          <p:nvPr/>
        </p:nvSpPr>
        <p:spPr>
          <a:xfrm>
            <a:off x="3897297" y="2867487"/>
            <a:ext cx="3506680" cy="790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50AC66CB-F6EA-4006-8C28-D556618161C3}"/>
              </a:ext>
            </a:extLst>
          </p:cNvPr>
          <p:cNvSpPr/>
          <p:nvPr/>
        </p:nvSpPr>
        <p:spPr>
          <a:xfrm>
            <a:off x="3755255" y="1278312"/>
            <a:ext cx="6285390" cy="1038687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必須先找到你的教育雲帳號</a:t>
            </a:r>
          </a:p>
        </p:txBody>
      </p:sp>
    </p:spTree>
    <p:extLst>
      <p:ext uri="{BB962C8B-B14F-4D97-AF65-F5344CB8AC3E}">
        <p14:creationId xmlns:p14="http://schemas.microsoft.com/office/powerpoint/2010/main" val="104172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41C8BE-64B9-4161-8597-1EB6D70D8C42}"/>
              </a:ext>
            </a:extLst>
          </p:cNvPr>
          <p:cNvSpPr/>
          <p:nvPr/>
        </p:nvSpPr>
        <p:spPr>
          <a:xfrm>
            <a:off x="743813" y="782004"/>
            <a:ext cx="331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https://www.sso.edu.tw/home?2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7D8583-5B6B-4888-9365-2A37BA72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51" y="1787470"/>
            <a:ext cx="9259592" cy="388674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6BB33F3-B6CE-4C1E-8B58-2FAA4EB87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67"/>
          <a:stretch/>
        </p:blipFill>
        <p:spPr>
          <a:xfrm>
            <a:off x="4914622" y="2361923"/>
            <a:ext cx="1181378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21D219-C6AD-41BB-B99B-D5A99AF9E819}"/>
              </a:ext>
            </a:extLst>
          </p:cNvPr>
          <p:cNvSpPr/>
          <p:nvPr/>
        </p:nvSpPr>
        <p:spPr>
          <a:xfrm>
            <a:off x="4980373" y="1926454"/>
            <a:ext cx="1047565" cy="4350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6A4F81-189C-4D30-BD32-025BC698F88C}"/>
              </a:ext>
            </a:extLst>
          </p:cNvPr>
          <p:cNvSpPr/>
          <p:nvPr/>
        </p:nvSpPr>
        <p:spPr>
          <a:xfrm>
            <a:off x="4652162" y="233415"/>
            <a:ext cx="6955750" cy="156966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在這裡</a:t>
            </a:r>
            <a:r>
              <a:rPr lang="zh-TW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查你的教育雲帳號</a:t>
            </a:r>
            <a:endParaRPr lang="en-US" altLang="zh-TW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或</a:t>
            </a:r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重設你的密碼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矩形: 剪去單一角落 6">
            <a:extLst>
              <a:ext uri="{FF2B5EF4-FFF2-40B4-BE49-F238E27FC236}">
                <a16:creationId xmlns:a16="http://schemas.microsoft.com/office/drawing/2014/main" id="{AB09D314-A285-49F5-9EFF-BCA1051C2D90}"/>
              </a:ext>
            </a:extLst>
          </p:cNvPr>
          <p:cNvSpPr/>
          <p:nvPr/>
        </p:nvSpPr>
        <p:spPr>
          <a:xfrm>
            <a:off x="6214369" y="2370338"/>
            <a:ext cx="5069150" cy="630314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教育雲通常是寫</a:t>
            </a:r>
            <a:r>
              <a:rPr lang="en-US" altLang="zh-TW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XXX@mail.edu.tw-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但要登入</a:t>
            </a:r>
            <a:r>
              <a:rPr lang="en-US" altLang="zh-TW" dirty="0">
                <a:solidFill>
                  <a:srgbClr val="FF0000"/>
                </a:solidFill>
              </a:rPr>
              <a:t>teams</a:t>
            </a:r>
            <a:r>
              <a:rPr lang="zh-TW" altLang="en-US" dirty="0">
                <a:solidFill>
                  <a:srgbClr val="FF0000"/>
                </a:solidFill>
              </a:rPr>
              <a:t>時</a:t>
            </a:r>
            <a:r>
              <a:rPr lang="en-US" altLang="zh-TW" dirty="0">
                <a:solidFill>
                  <a:srgbClr val="FF0000"/>
                </a:solidFill>
              </a:rPr>
              <a:t>--&gt;</a:t>
            </a:r>
            <a:r>
              <a:rPr lang="zh-TW" altLang="en-US" dirty="0">
                <a:solidFill>
                  <a:srgbClr val="FF0000"/>
                </a:solidFill>
              </a:rPr>
              <a:t>要改成</a:t>
            </a:r>
            <a:r>
              <a:rPr lang="en-US" altLang="zh-TW" dirty="0">
                <a:solidFill>
                  <a:srgbClr val="FF0000"/>
                </a:solidFill>
              </a:rPr>
              <a:t>xxx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@ms.edu.tw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18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BC3DE8C-3112-4B37-8C89-FEFD8479D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79" y="2195636"/>
            <a:ext cx="5706349" cy="28701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00AD4FD-80E9-4F87-8BEF-FA320E0467E6}"/>
              </a:ext>
            </a:extLst>
          </p:cNvPr>
          <p:cNvSpPr/>
          <p:nvPr/>
        </p:nvSpPr>
        <p:spPr>
          <a:xfrm>
            <a:off x="1634492" y="52613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電腦版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E24B1B-8081-495C-BCA7-D0A9A1D80043}"/>
              </a:ext>
            </a:extLst>
          </p:cNvPr>
          <p:cNvSpPr/>
          <p:nvPr/>
        </p:nvSpPr>
        <p:spPr>
          <a:xfrm>
            <a:off x="7114271" y="526138"/>
            <a:ext cx="403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手機平板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D31F5BE-23FD-4CC0-9D09-60E1A542E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51" y="2586090"/>
            <a:ext cx="4990738" cy="24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2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8E017DC-C8A7-4075-B997-F0001051A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51" y="2672179"/>
            <a:ext cx="3690659" cy="227966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A69FC25-5800-43F8-9A13-94476BCB4789}"/>
              </a:ext>
            </a:extLst>
          </p:cNvPr>
          <p:cNvSpPr txBox="1"/>
          <p:nvPr/>
        </p:nvSpPr>
        <p:spPr>
          <a:xfrm>
            <a:off x="7341833" y="1775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手機版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4D69E4-BD00-4566-AE06-1E46B3E4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13" y="715559"/>
            <a:ext cx="2618398" cy="567319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E60C49D-D85F-4125-A539-65B11ACF7DE9}"/>
              </a:ext>
            </a:extLst>
          </p:cNvPr>
          <p:cNvSpPr txBox="1"/>
          <p:nvPr/>
        </p:nvSpPr>
        <p:spPr>
          <a:xfrm>
            <a:off x="1658080" y="1643848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電腦</a:t>
            </a:r>
            <a:r>
              <a:rPr lang="en-US" altLang="zh-TW" dirty="0"/>
              <a:t>win10</a:t>
            </a:r>
            <a:r>
              <a:rPr lang="zh-TW" altLang="en-US" dirty="0"/>
              <a:t>下載</a:t>
            </a:r>
          </a:p>
        </p:txBody>
      </p:sp>
    </p:spTree>
    <p:extLst>
      <p:ext uri="{BB962C8B-B14F-4D97-AF65-F5344CB8AC3E}">
        <p14:creationId xmlns:p14="http://schemas.microsoft.com/office/powerpoint/2010/main" val="17769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687C22-BFB9-474E-B5D1-6313D177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7591" cy="1325563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【 </a:t>
            </a:r>
            <a:r>
              <a:rPr lang="zh-TW" altLang="en-US" sz="3200" dirty="0"/>
              <a:t>教師</a:t>
            </a:r>
            <a:r>
              <a:rPr lang="en-US" altLang="zh-TW" sz="3200" dirty="0"/>
              <a:t>】</a:t>
            </a:r>
            <a:r>
              <a:rPr lang="zh-TW" altLang="en-US" sz="3200" dirty="0"/>
              <a:t>    </a:t>
            </a:r>
            <a:br>
              <a:rPr lang="en-US" altLang="zh-TW" sz="3200" dirty="0"/>
            </a:br>
            <a:r>
              <a:rPr lang="zh-TW" altLang="en-US" sz="3200" dirty="0"/>
              <a:t>公務帳號</a:t>
            </a:r>
            <a:r>
              <a:rPr lang="en-US" altLang="zh-TW" sz="3200" dirty="0">
                <a:solidFill>
                  <a:srgbClr val="FF0000"/>
                </a:solidFill>
              </a:rPr>
              <a:t>@ms.edu.tw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4CDC273-B26B-43A5-92E7-3B1937614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109" y="2141537"/>
            <a:ext cx="3875704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286413-ECC0-4FF5-96D4-7EB3D54066CB}"/>
              </a:ext>
            </a:extLst>
          </p:cNvPr>
          <p:cNvSpPr/>
          <p:nvPr/>
        </p:nvSpPr>
        <p:spPr>
          <a:xfrm>
            <a:off x="5290660" y="1582340"/>
            <a:ext cx="6032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學生</a:t>
            </a:r>
            <a:r>
              <a:rPr lang="en-US" altLang="zh-TW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</a:t>
            </a:r>
          </a:p>
          <a:p>
            <a:pPr algn="ctr"/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教育雲帳號</a:t>
            </a:r>
            <a:r>
              <a:rPr lang="en-US" altLang="zh-TW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@ms.edu.tw</a:t>
            </a:r>
          </a:p>
          <a:p>
            <a:pPr algn="ctr"/>
            <a:endParaRPr lang="zh-TW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0DF50E-11FD-462D-AE33-0A089C924189}"/>
              </a:ext>
            </a:extLst>
          </p:cNvPr>
          <p:cNvSpPr/>
          <p:nvPr/>
        </p:nvSpPr>
        <p:spPr>
          <a:xfrm>
            <a:off x="6027634" y="3844497"/>
            <a:ext cx="551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查詢帳號</a:t>
            </a:r>
            <a:endParaRPr lang="en-US" altLang="zh-TW" sz="2400" dirty="0"/>
          </a:p>
          <a:p>
            <a:r>
              <a:rPr lang="en-US" altLang="zh-TW" sz="2400" dirty="0">
                <a:hlinkClick r:id="rId3"/>
              </a:rPr>
              <a:t>https://www.sso.edu.tw/forgetaccount?3#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CB02CB-8A21-436E-954A-4D0836908F9B}"/>
              </a:ext>
            </a:extLst>
          </p:cNvPr>
          <p:cNvSpPr/>
          <p:nvPr/>
        </p:nvSpPr>
        <p:spPr>
          <a:xfrm>
            <a:off x="5763884" y="5275660"/>
            <a:ext cx="5765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忘記密碼</a:t>
            </a:r>
            <a:endParaRPr lang="en-US" altLang="zh-TW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altLang="zh-TW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4"/>
              </a:rPr>
              <a:t>https://www.sso.edu.tw/resetpwd?4</a:t>
            </a:r>
            <a:endParaRPr lang="zh-TW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87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E5261F5-2199-4166-91ED-5BAD6D5E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17" y="1617310"/>
            <a:ext cx="3526253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06EFD78-0D13-421D-809D-52F7AFF48D40}"/>
              </a:ext>
            </a:extLst>
          </p:cNvPr>
          <p:cNvSpPr/>
          <p:nvPr/>
        </p:nvSpPr>
        <p:spPr>
          <a:xfrm>
            <a:off x="1769220" y="5076783"/>
            <a:ext cx="3433095" cy="891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62F716-A9A0-4703-918B-1C62BC47EB8C}"/>
              </a:ext>
            </a:extLst>
          </p:cNvPr>
          <p:cNvSpPr/>
          <p:nvPr/>
        </p:nvSpPr>
        <p:spPr>
          <a:xfrm>
            <a:off x="945045" y="6308288"/>
            <a:ext cx="3679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務必使用縣市帳號登入</a:t>
            </a:r>
            <a:r>
              <a:rPr lang="en-US" altLang="zh-TW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zh-TW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藏下方</a:t>
            </a:r>
            <a:r>
              <a:rPr lang="en-US" altLang="zh-TW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zh-TW" alt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C727C4E6-83A8-42AA-91ED-56FC3C4A8C8A}"/>
              </a:ext>
            </a:extLst>
          </p:cNvPr>
          <p:cNvSpPr/>
          <p:nvPr/>
        </p:nvSpPr>
        <p:spPr>
          <a:xfrm>
            <a:off x="452761" y="4073668"/>
            <a:ext cx="1407313" cy="1075382"/>
          </a:xfrm>
          <a:prstGeom prst="wedgeRoundRectCallout">
            <a:avLst>
              <a:gd name="adj1" fmla="val 87642"/>
              <a:gd name="adj2" fmla="val -2823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忘記帳號</a:t>
            </a:r>
            <a:b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忘記密碼</a:t>
            </a:r>
            <a:endParaRPr lang="en-US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可以自己去重設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D32FC5-F7D0-4EA0-B784-D96EB35629E0}"/>
              </a:ext>
            </a:extLst>
          </p:cNvPr>
          <p:cNvSpPr txBox="1"/>
          <p:nvPr/>
        </p:nvSpPr>
        <p:spPr>
          <a:xfrm>
            <a:off x="1286052" y="692895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電腦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win10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登入畫面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9D19EFE-324D-4BD6-BD0C-058FE1F3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2" y="400636"/>
            <a:ext cx="4807591" cy="1325563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手機版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zh-TW" altLang="en-US" sz="3200" dirty="0"/>
              <a:t>登入畫面    </a:t>
            </a:r>
            <a:br>
              <a:rPr lang="en-US" altLang="zh-TW" sz="3200" dirty="0"/>
            </a:br>
            <a:r>
              <a:rPr lang="zh-TW" altLang="en-US" sz="3200" dirty="0">
                <a:hlinkClick r:id="rId3"/>
              </a:rPr>
              <a:t>教師公務帳號</a:t>
            </a:r>
            <a:r>
              <a:rPr lang="en-US" altLang="zh-TW" sz="3200" dirty="0">
                <a:solidFill>
                  <a:srgbClr val="FF0000"/>
                </a:solidFill>
                <a:hlinkClick r:id="rId3"/>
              </a:rPr>
              <a:t>@ms.edu.tw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學生教育雲帳號</a:t>
            </a:r>
            <a:r>
              <a:rPr lang="en-US" altLang="zh-TW" sz="3200" dirty="0">
                <a:solidFill>
                  <a:srgbClr val="FF0000"/>
                </a:solidFill>
              </a:rPr>
              <a:t>@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ms.edu.tw</a:t>
            </a:r>
            <a:endParaRPr lang="zh-TW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內容版面配置區 3">
            <a:extLst>
              <a:ext uri="{FF2B5EF4-FFF2-40B4-BE49-F238E27FC236}">
                <a16:creationId xmlns:a16="http://schemas.microsoft.com/office/drawing/2014/main" id="{897BBE44-EED4-4A04-A369-1155E5F7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471" y="2177048"/>
            <a:ext cx="3875704" cy="4351338"/>
          </a:xfrm>
          <a:prstGeom prst="rect">
            <a:avLst/>
          </a:prstGeom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FADE838C-899B-4344-AE6F-1639605681F4}"/>
              </a:ext>
            </a:extLst>
          </p:cNvPr>
          <p:cNvSpPr/>
          <p:nvPr/>
        </p:nvSpPr>
        <p:spPr>
          <a:xfrm>
            <a:off x="9197266" y="1890944"/>
            <a:ext cx="2655065" cy="861134"/>
          </a:xfrm>
          <a:prstGeom prst="wedgeRoundRectCallout">
            <a:avLst>
              <a:gd name="adj1" fmla="val -19548"/>
              <a:gd name="adj2" fmla="val -70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絕不能輸入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@mail.edu.tw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49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F6198CD-ECCD-4810-A264-B3376AB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9912"/>
            <a:ext cx="4756609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A7470C-021D-49DF-A4EA-0DE6F2885DB8}"/>
              </a:ext>
            </a:extLst>
          </p:cNvPr>
          <p:cNvSpPr/>
          <p:nvPr/>
        </p:nvSpPr>
        <p:spPr>
          <a:xfrm>
            <a:off x="2899979" y="3173474"/>
            <a:ext cx="1574367" cy="564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7468C9-056B-427F-8C90-3C5739E608A5}"/>
              </a:ext>
            </a:extLst>
          </p:cNvPr>
          <p:cNvSpPr/>
          <p:nvPr/>
        </p:nvSpPr>
        <p:spPr>
          <a:xfrm>
            <a:off x="1032378" y="1026582"/>
            <a:ext cx="344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Win10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登入</a:t>
            </a:r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B0FF5523-7109-41A2-A731-0CBAE16C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2258"/>
            <a:ext cx="5363085" cy="43513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FE004D8-EDF6-4CA2-A308-1F6CD2CCB9CD}"/>
              </a:ext>
            </a:extLst>
          </p:cNvPr>
          <p:cNvSpPr txBox="1"/>
          <p:nvPr/>
        </p:nvSpPr>
        <p:spPr>
          <a:xfrm>
            <a:off x="5433881" y="282623"/>
            <a:ext cx="5799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手機登入畫面</a:t>
            </a:r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zh-TW" altLang="en-US" sz="3600" dirty="0"/>
              <a:t>教師</a:t>
            </a:r>
            <a:r>
              <a:rPr lang="zh-TW" altLang="en-US" sz="3600" dirty="0">
                <a:solidFill>
                  <a:srgbClr val="FF0000"/>
                </a:solidFill>
              </a:rPr>
              <a:t>公務帳號</a:t>
            </a:r>
            <a:r>
              <a:rPr lang="en-US" altLang="zh-TW" sz="3600" dirty="0">
                <a:solidFill>
                  <a:srgbClr val="FF0000"/>
                </a:solidFill>
              </a:rPr>
              <a:t>@ms.edu.tw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zh-TW" altLang="en-US" sz="3600" dirty="0">
                <a:solidFill>
                  <a:srgbClr val="FF0000"/>
                </a:solidFill>
              </a:rPr>
              <a:t>學生教育雲帳號</a:t>
            </a:r>
            <a:r>
              <a:rPr lang="en-US" altLang="zh-TW" sz="3600" dirty="0">
                <a:solidFill>
                  <a:srgbClr val="FF0000"/>
                </a:solidFill>
              </a:rPr>
              <a:t>@ms.edu.tw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5634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3C2BE7-A39B-4577-BEA3-AA38609E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0" y="2213781"/>
            <a:ext cx="4605287" cy="4006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BBFB0BD-4768-4A42-A034-3A2E55D1BEB7}"/>
              </a:ext>
            </a:extLst>
          </p:cNvPr>
          <p:cNvSpPr/>
          <p:nvPr/>
        </p:nvSpPr>
        <p:spPr>
          <a:xfrm>
            <a:off x="2711282" y="2876815"/>
            <a:ext cx="46378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</a:t>
            </a:r>
            <a:r>
              <a:rPr lang="zh-TW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學生教育雲帳號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2EB945-C146-4AB3-93EC-7743197E949A}"/>
              </a:ext>
            </a:extLst>
          </p:cNvPr>
          <p:cNvSpPr/>
          <p:nvPr/>
        </p:nvSpPr>
        <p:spPr>
          <a:xfrm>
            <a:off x="830560" y="845572"/>
            <a:ext cx="47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Win10</a:t>
            </a:r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登入畫面</a:t>
            </a:r>
          </a:p>
        </p:txBody>
      </p:sp>
    </p:spTree>
    <p:extLst>
      <p:ext uri="{BB962C8B-B14F-4D97-AF65-F5344CB8AC3E}">
        <p14:creationId xmlns:p14="http://schemas.microsoft.com/office/powerpoint/2010/main" val="183840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257</Words>
  <Application>Microsoft Office PowerPoint</Application>
  <PresentationFormat>寬螢幕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登入app版本前應該準備的資料 1身分證字號 2 西元生日 3小孩的姓名</vt:lpstr>
      <vt:lpstr>PowerPoint 簡報</vt:lpstr>
      <vt:lpstr>PowerPoint 簡報</vt:lpstr>
      <vt:lpstr>PowerPoint 簡報</vt:lpstr>
      <vt:lpstr>PowerPoint 簡報</vt:lpstr>
      <vt:lpstr>【 教師】     公務帳號@ms.edu.tw</vt:lpstr>
      <vt:lpstr> 手機版app登入畫面     教師公務帳號@ms.edu.tw 學生教育雲帳號@ms.edu.tw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如何安裝電腦版</dc:title>
  <dc:creator>user</dc:creator>
  <cp:lastModifiedBy>user</cp:lastModifiedBy>
  <cp:revision>26</cp:revision>
  <dcterms:created xsi:type="dcterms:W3CDTF">2020-04-22T11:05:40Z</dcterms:created>
  <dcterms:modified xsi:type="dcterms:W3CDTF">2021-05-28T15:09:43Z</dcterms:modified>
</cp:coreProperties>
</file>