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42"/>
  </p:handoutMasterIdLst>
  <p:sldIdLst>
    <p:sldId id="256" r:id="rId2"/>
    <p:sldId id="257" r:id="rId3"/>
    <p:sldId id="258" r:id="rId4"/>
    <p:sldId id="259" r:id="rId5"/>
    <p:sldId id="262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</p:sldIdLst>
  <p:sldSz cx="12192000" cy="6858000"/>
  <p:notesSz cx="6797675" cy="99314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49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955" cy="4975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0245" y="0"/>
            <a:ext cx="2945955" cy="4975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15FAE0-0753-4962-ABE5-ED994FCF4806}" type="datetimeFigureOut">
              <a:rPr lang="zh-TW" altLang="en-US" smtClean="0"/>
              <a:t>2021/5/12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33845"/>
            <a:ext cx="2945955" cy="4975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0245" y="9433845"/>
            <a:ext cx="2945955" cy="4975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7718F8-B56B-4BCB-96AF-2928532D7C7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348136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B1C3D-F633-4031-8670-59A82AC03F74}" type="datetimeFigureOut">
              <a:rPr lang="zh-TW" altLang="en-US" smtClean="0"/>
              <a:t>2021/5/12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E5EAA-D860-4AC6-94AA-C0F36CE03F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9128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B1C3D-F633-4031-8670-59A82AC03F74}" type="datetimeFigureOut">
              <a:rPr lang="zh-TW" altLang="en-US" smtClean="0"/>
              <a:t>2021/5/12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E5EAA-D860-4AC6-94AA-C0F36CE03F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18492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B1C3D-F633-4031-8670-59A82AC03F74}" type="datetimeFigureOut">
              <a:rPr lang="zh-TW" altLang="en-US" smtClean="0"/>
              <a:t>2021/5/12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E5EAA-D860-4AC6-94AA-C0F36CE03F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90797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B1C3D-F633-4031-8670-59A82AC03F74}" type="datetimeFigureOut">
              <a:rPr lang="zh-TW" altLang="en-US" smtClean="0"/>
              <a:t>2021/5/12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E5EAA-D860-4AC6-94AA-C0F36CE03F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9680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B1C3D-F633-4031-8670-59A82AC03F74}" type="datetimeFigureOut">
              <a:rPr lang="zh-TW" altLang="en-US" smtClean="0"/>
              <a:t>2021/5/12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E5EAA-D860-4AC6-94AA-C0F36CE03F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56300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B1C3D-F633-4031-8670-59A82AC03F74}" type="datetimeFigureOut">
              <a:rPr lang="zh-TW" altLang="en-US" smtClean="0"/>
              <a:t>2021/5/12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E5EAA-D860-4AC6-94AA-C0F36CE03F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577998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B1C3D-F633-4031-8670-59A82AC03F74}" type="datetimeFigureOut">
              <a:rPr lang="zh-TW" altLang="en-US" smtClean="0"/>
              <a:t>2021/5/12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E5EAA-D860-4AC6-94AA-C0F36CE03F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58195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B1C3D-F633-4031-8670-59A82AC03F74}" type="datetimeFigureOut">
              <a:rPr lang="zh-TW" altLang="en-US" smtClean="0"/>
              <a:t>2021/5/12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E5EAA-D860-4AC6-94AA-C0F36CE03F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377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B1C3D-F633-4031-8670-59A82AC03F74}" type="datetimeFigureOut">
              <a:rPr lang="zh-TW" altLang="en-US" smtClean="0"/>
              <a:t>2021/5/12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E5EAA-D860-4AC6-94AA-C0F36CE03F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09252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B1C3D-F633-4031-8670-59A82AC03F74}" type="datetimeFigureOut">
              <a:rPr lang="zh-TW" altLang="en-US" smtClean="0"/>
              <a:t>2021/5/12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E5EAA-D860-4AC6-94AA-C0F36CE03F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5446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B1C3D-F633-4031-8670-59A82AC03F74}" type="datetimeFigureOut">
              <a:rPr lang="zh-TW" altLang="en-US" smtClean="0"/>
              <a:t>2021/5/12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E5EAA-D860-4AC6-94AA-C0F36CE03F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69713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7B1C3D-F633-4031-8670-59A82AC03F74}" type="datetimeFigureOut">
              <a:rPr lang="zh-TW" altLang="en-US" smtClean="0"/>
              <a:t>2021/5/12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6E5EAA-D860-4AC6-94AA-C0F36CE03F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55015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667" y="362231"/>
            <a:ext cx="10058400" cy="3976785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105" y="4053385"/>
            <a:ext cx="2988859" cy="1681233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4009526" y="4216186"/>
            <a:ext cx="67556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dirty="0" smtClean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在地藝世界</a:t>
            </a:r>
            <a:r>
              <a:rPr lang="en-US" altLang="zh-TW" sz="5400" dirty="0" smtClean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-</a:t>
            </a:r>
            <a:r>
              <a:rPr lang="zh-TW" altLang="en-US" sz="5400" dirty="0" smtClean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彩繪獅頭</a:t>
            </a:r>
            <a:endParaRPr lang="zh-TW" altLang="en-US" sz="5400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6960358" y="5459104"/>
            <a:ext cx="368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創作人：江彩鳳  校長   </a:t>
            </a:r>
            <a:r>
              <a:rPr lang="en-US" altLang="zh-TW" dirty="0" smtClean="0"/>
              <a:t>2021.05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7574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09.</a:t>
            </a:r>
            <a:r>
              <a:rPr lang="zh-TW" altLang="en-US" dirty="0"/>
              <a:t>金</a:t>
            </a:r>
            <a:r>
              <a:rPr lang="zh-TW" altLang="en-US" dirty="0" smtClean="0"/>
              <a:t>環獅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329243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10.</a:t>
            </a:r>
            <a:r>
              <a:rPr lang="zh-TW" altLang="en-US" dirty="0" smtClean="0"/>
              <a:t>文山獅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35337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11.</a:t>
            </a:r>
            <a:r>
              <a:rPr lang="zh-TW" altLang="en-US" dirty="0" smtClean="0"/>
              <a:t>生日獅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699168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12.</a:t>
            </a:r>
            <a:r>
              <a:rPr lang="zh-TW" altLang="en-US" dirty="0" smtClean="0"/>
              <a:t>文山</a:t>
            </a:r>
            <a:r>
              <a:rPr lang="en-US" altLang="zh-TW" dirty="0" smtClean="0"/>
              <a:t>40</a:t>
            </a:r>
            <a:r>
              <a:rPr lang="zh-TW" altLang="en-US" dirty="0" smtClean="0"/>
              <a:t>獅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3281760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13.</a:t>
            </a:r>
            <a:r>
              <a:rPr lang="zh-TW" altLang="en-US" dirty="0" smtClean="0"/>
              <a:t>水藍獅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47434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14.</a:t>
            </a:r>
            <a:r>
              <a:rPr lang="zh-TW" altLang="en-US" dirty="0" smtClean="0"/>
              <a:t>八卦白獅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3359890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15.</a:t>
            </a:r>
            <a:r>
              <a:rPr lang="zh-TW" altLang="en-US" dirty="0" smtClean="0"/>
              <a:t>八卦彩獅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100149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16.</a:t>
            </a:r>
            <a:r>
              <a:rPr lang="zh-TW" altLang="en-US" dirty="0" smtClean="0"/>
              <a:t>粉紅獅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148790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17.</a:t>
            </a:r>
            <a:r>
              <a:rPr lang="zh-TW" altLang="en-US" dirty="0" smtClean="0"/>
              <a:t>小黃獅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863830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18.</a:t>
            </a:r>
            <a:r>
              <a:rPr lang="zh-TW" altLang="en-US" dirty="0" smtClean="0"/>
              <a:t>瞪眼藍獅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3759794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01.</a:t>
            </a:r>
            <a:r>
              <a:rPr lang="zh-TW" altLang="en-US" dirty="0" smtClean="0"/>
              <a:t>金毛獅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86235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19.</a:t>
            </a:r>
            <a:r>
              <a:rPr lang="zh-TW" altLang="en-US" dirty="0" smtClean="0"/>
              <a:t>捲毛黃獅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128664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20.</a:t>
            </a:r>
            <a:r>
              <a:rPr lang="zh-TW" altLang="en-US" dirty="0" smtClean="0"/>
              <a:t>太極白獅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206444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21.</a:t>
            </a:r>
            <a:r>
              <a:rPr lang="zh-TW" altLang="en-US" dirty="0" smtClean="0"/>
              <a:t>文山纏繞獅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1538957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22.</a:t>
            </a:r>
            <a:r>
              <a:rPr lang="zh-TW" altLang="en-US" dirty="0" smtClean="0"/>
              <a:t>點點獅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287796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23.</a:t>
            </a:r>
            <a:r>
              <a:rPr lang="zh-TW" altLang="en-US" dirty="0" smtClean="0"/>
              <a:t>粉紅星空獅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128453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24.</a:t>
            </a:r>
            <a:r>
              <a:rPr lang="zh-TW" altLang="en-US" dirty="0" smtClean="0"/>
              <a:t>火焰獅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141324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25.</a:t>
            </a:r>
            <a:r>
              <a:rPr lang="zh-TW" altLang="en-US" dirty="0" smtClean="0"/>
              <a:t>三角圖騰獅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1672004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26.</a:t>
            </a:r>
            <a:r>
              <a:rPr lang="zh-TW" altLang="en-US" dirty="0" smtClean="0"/>
              <a:t>小金獅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1810689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27.</a:t>
            </a:r>
            <a:r>
              <a:rPr lang="zh-TW" altLang="en-US" dirty="0" smtClean="0"/>
              <a:t>小銀獅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140383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28.</a:t>
            </a:r>
            <a:r>
              <a:rPr lang="zh-TW" altLang="en-US" dirty="0" smtClean="0"/>
              <a:t>金</a:t>
            </a:r>
            <a:r>
              <a:rPr lang="en-US" altLang="zh-TW" dirty="0" smtClean="0"/>
              <a:t>+</a:t>
            </a:r>
            <a:r>
              <a:rPr lang="zh-TW" altLang="en-US" dirty="0" smtClean="0"/>
              <a:t>銀 獅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3695177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02.</a:t>
            </a:r>
            <a:r>
              <a:rPr lang="zh-TW" altLang="en-US" dirty="0" smtClean="0"/>
              <a:t>傳統八卦獅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2867774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29.</a:t>
            </a:r>
            <a:r>
              <a:rPr lang="zh-TW" altLang="en-US" dirty="0" smtClean="0"/>
              <a:t>金珠八卦獅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3803531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30.</a:t>
            </a:r>
            <a:r>
              <a:rPr lang="zh-TW" altLang="en-US" dirty="0" smtClean="0"/>
              <a:t>粉紅火獅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176595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31.</a:t>
            </a:r>
            <a:r>
              <a:rPr lang="zh-TW" altLang="en-US" dirty="0" smtClean="0"/>
              <a:t>小黃八卦獅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3238939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32.</a:t>
            </a:r>
            <a:r>
              <a:rPr lang="zh-TW" altLang="en-US" dirty="0" smtClean="0"/>
              <a:t>小粉王獅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3196128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33.</a:t>
            </a:r>
            <a:r>
              <a:rPr lang="zh-TW" altLang="en-US" dirty="0" smtClean="0"/>
              <a:t>蝴蝶獅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1092456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34.</a:t>
            </a:r>
            <a:r>
              <a:rPr lang="zh-TW" altLang="en-US" dirty="0" smtClean="0"/>
              <a:t>小紫太極獅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208685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35.</a:t>
            </a:r>
            <a:r>
              <a:rPr lang="zh-TW" altLang="en-US" dirty="0" smtClean="0"/>
              <a:t>綠葉玫瑰獅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190854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36.</a:t>
            </a:r>
            <a:r>
              <a:rPr lang="zh-TW" altLang="en-US" dirty="0" smtClean="0"/>
              <a:t>小太極金獅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1064508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37.</a:t>
            </a:r>
            <a:r>
              <a:rPr lang="zh-TW" altLang="en-US" dirty="0" smtClean="0"/>
              <a:t>小王銀獅</a:t>
            </a:r>
            <a:endParaRPr lang="zh-TW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378289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38.</a:t>
            </a:r>
            <a:r>
              <a:rPr lang="zh-TW" altLang="en-US" dirty="0" smtClean="0"/>
              <a:t>小藍獅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4125283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03.</a:t>
            </a:r>
            <a:r>
              <a:rPr lang="zh-TW" altLang="en-US" dirty="0" smtClean="0"/>
              <a:t>傳統八卦王獅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51074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338854" y="138422"/>
            <a:ext cx="5552016" cy="986522"/>
          </a:xfrm>
        </p:spPr>
        <p:txBody>
          <a:bodyPr/>
          <a:lstStyle/>
          <a:p>
            <a:r>
              <a:rPr lang="zh-TW" altLang="en-US" dirty="0" smtClean="0"/>
              <a:t>謝謝收看 </a:t>
            </a:r>
            <a:r>
              <a:rPr lang="en-US" altLang="zh-TW" dirty="0" smtClean="0"/>
              <a:t>--</a:t>
            </a:r>
            <a:r>
              <a:rPr lang="zh-TW" altLang="en-US" dirty="0" smtClean="0"/>
              <a:t> 敬請指教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191" y="1014504"/>
            <a:ext cx="3704745" cy="2573622"/>
          </a:xfr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78" y="987998"/>
            <a:ext cx="3752925" cy="2696669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706" y="4012443"/>
            <a:ext cx="3575713" cy="255073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812" y="1043047"/>
            <a:ext cx="3448763" cy="2586573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79" y="4012442"/>
            <a:ext cx="3620793" cy="2472638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813" y="4012441"/>
            <a:ext cx="3448762" cy="255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038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04.</a:t>
            </a:r>
            <a:r>
              <a:rPr lang="zh-TW" altLang="en-US" dirty="0" smtClean="0"/>
              <a:t>傳統太極獅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278364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05.</a:t>
            </a:r>
            <a:r>
              <a:rPr lang="zh-TW" altLang="en-US" dirty="0" smtClean="0"/>
              <a:t>白鬚黑獅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80336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06.</a:t>
            </a:r>
            <a:r>
              <a:rPr lang="zh-TW" altLang="en-US" dirty="0" smtClean="0"/>
              <a:t>牡丹獅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1467010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07.</a:t>
            </a:r>
            <a:r>
              <a:rPr lang="zh-TW" altLang="en-US" dirty="0" smtClean="0"/>
              <a:t>紅珠獅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3775837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08.</a:t>
            </a:r>
            <a:r>
              <a:rPr lang="zh-TW" altLang="en-US" dirty="0" smtClean="0"/>
              <a:t>金鬚獅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1915101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212</Words>
  <Application>Microsoft Office PowerPoint</Application>
  <PresentationFormat>寬螢幕</PresentationFormat>
  <Paragraphs>41</Paragraphs>
  <Slides>40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40</vt:i4>
      </vt:variant>
    </vt:vector>
  </HeadingPairs>
  <TitlesOfParts>
    <vt:vector size="46" baseType="lpstr">
      <vt:lpstr>微軟正黑體 Light</vt:lpstr>
      <vt:lpstr>新細明體</vt:lpstr>
      <vt:lpstr>Arial</vt:lpstr>
      <vt:lpstr>Calibri</vt:lpstr>
      <vt:lpstr>Calibri Light</vt:lpstr>
      <vt:lpstr>Office 佈景主題</vt:lpstr>
      <vt:lpstr>PowerPoint 簡報</vt:lpstr>
      <vt:lpstr>01.金毛獅</vt:lpstr>
      <vt:lpstr>02.傳統八卦獅</vt:lpstr>
      <vt:lpstr>03.傳統八卦王獅</vt:lpstr>
      <vt:lpstr>04.傳統太極獅</vt:lpstr>
      <vt:lpstr>05.白鬚黑獅</vt:lpstr>
      <vt:lpstr>06.牡丹獅</vt:lpstr>
      <vt:lpstr>07.紅珠獅</vt:lpstr>
      <vt:lpstr>08.金鬚獅</vt:lpstr>
      <vt:lpstr>09.金環獅</vt:lpstr>
      <vt:lpstr>10.文山獅</vt:lpstr>
      <vt:lpstr>11.生日獅</vt:lpstr>
      <vt:lpstr>12.文山40獅</vt:lpstr>
      <vt:lpstr>13.水藍獅</vt:lpstr>
      <vt:lpstr>14.八卦白獅</vt:lpstr>
      <vt:lpstr>15.八卦彩獅</vt:lpstr>
      <vt:lpstr>16.粉紅獅</vt:lpstr>
      <vt:lpstr>17.小黃獅</vt:lpstr>
      <vt:lpstr>18.瞪眼藍獅</vt:lpstr>
      <vt:lpstr>19.捲毛黃獅</vt:lpstr>
      <vt:lpstr>20.太極白獅</vt:lpstr>
      <vt:lpstr>21.文山纏繞獅</vt:lpstr>
      <vt:lpstr>22.點點獅</vt:lpstr>
      <vt:lpstr>23.粉紅星空獅</vt:lpstr>
      <vt:lpstr>24.火焰獅</vt:lpstr>
      <vt:lpstr>25.三角圖騰獅</vt:lpstr>
      <vt:lpstr>26.小金獅</vt:lpstr>
      <vt:lpstr>27.小銀獅</vt:lpstr>
      <vt:lpstr>28.金+銀 獅</vt:lpstr>
      <vt:lpstr>29.金珠八卦獅</vt:lpstr>
      <vt:lpstr>30.粉紅火獅</vt:lpstr>
      <vt:lpstr>31.小黃八卦獅</vt:lpstr>
      <vt:lpstr>32.小粉王獅</vt:lpstr>
      <vt:lpstr>33.蝴蝶獅</vt:lpstr>
      <vt:lpstr>34.小紫太極獅</vt:lpstr>
      <vt:lpstr>35.綠葉玫瑰獅</vt:lpstr>
      <vt:lpstr>36.小太極金獅</vt:lpstr>
      <vt:lpstr>37.小王銀獅</vt:lpstr>
      <vt:lpstr>38.小藍獅</vt:lpstr>
      <vt:lpstr>謝謝收看 -- 敬請指教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7</cp:revision>
  <cp:lastPrinted>2021-05-12T03:17:37Z</cp:lastPrinted>
  <dcterms:created xsi:type="dcterms:W3CDTF">2021-05-12T02:33:40Z</dcterms:created>
  <dcterms:modified xsi:type="dcterms:W3CDTF">2021-05-12T03:21:08Z</dcterms:modified>
</cp:coreProperties>
</file>