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5" r:id="rId11"/>
    <p:sldId id="267" r:id="rId12"/>
    <p:sldId id="268" r:id="rId13"/>
    <p:sldId id="271" r:id="rId14"/>
    <p:sldId id="269" r:id="rId15"/>
    <p:sldId id="272" r:id="rId16"/>
    <p:sldId id="270" r:id="rId17"/>
    <p:sldId id="273" r:id="rId18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49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4001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075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3091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53103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107840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8724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74289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82835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50617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04803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320302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918CC-3AE1-422D-8319-5E994CDAE27D}" type="datetimeFigureOut">
              <a:rPr lang="zh-TW" altLang="en-US" smtClean="0"/>
              <a:t>2021/5/19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446FEF-4C35-4EE7-AAA6-7C91F0DA202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4135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84" y="0"/>
            <a:ext cx="11758115" cy="6705600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469396" y="393943"/>
            <a:ext cx="9144000" cy="1228951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zh-TW" altLang="en-US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藝饗世界</a:t>
            </a:r>
            <a:r>
              <a:rPr lang="en-US" altLang="zh-TW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—</a:t>
            </a:r>
            <a:r>
              <a:rPr lang="zh-TW" altLang="en-US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在地藝世界</a:t>
            </a:r>
            <a:endParaRPr lang="zh-TW" altLang="en-US" b="1" dirty="0">
              <a:solidFill>
                <a:schemeClr val="accent6">
                  <a:lumMod val="40000"/>
                  <a:lumOff val="60000"/>
                </a:schemeClr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740941" y="5898877"/>
            <a:ext cx="9144000" cy="539405"/>
          </a:xfrm>
          <a:solidFill>
            <a:schemeClr val="accent6">
              <a:lumMod val="50000"/>
            </a:schemeClr>
          </a:solidFill>
        </p:spPr>
        <p:txBody>
          <a:bodyPr/>
          <a:lstStyle/>
          <a:p>
            <a:r>
              <a:rPr lang="zh-TW" altLang="en-US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桃園文山國小與社區藝起踩街的記憶</a:t>
            </a:r>
            <a:endParaRPr lang="zh-TW" altLang="en-US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25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熊迺燕老師指導踩街表演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30" y="1690688"/>
            <a:ext cx="6127844" cy="4494663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04" y="1690688"/>
            <a:ext cx="5298175" cy="4494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923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社區阿公阿嬤志工群</a:t>
            </a:r>
            <a:r>
              <a:rPr lang="en-US" altLang="zh-TW" dirty="0" smtClean="0"/>
              <a:t>~~</a:t>
            </a:r>
            <a:r>
              <a:rPr lang="zh-TW" altLang="en-US" dirty="0" smtClean="0"/>
              <a:t>超開心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97746" y="1866568"/>
            <a:ext cx="4656054" cy="4351338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5" y="1866568"/>
            <a:ext cx="6230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32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三</a:t>
            </a:r>
            <a:r>
              <a:rPr lang="zh-TW" altLang="en-US" dirty="0" smtClean="0"/>
              <a:t>、藝閣車製作：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84" y="1569150"/>
            <a:ext cx="6115263" cy="407684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84" y="40257"/>
            <a:ext cx="4586679" cy="3057786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84" y="3422911"/>
            <a:ext cx="4627674" cy="3085116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504967" y="5895833"/>
            <a:ext cx="6262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江彩鳳校長採用花燈做法</a:t>
            </a:r>
            <a:r>
              <a:rPr lang="en-US" altLang="zh-TW" dirty="0" smtClean="0"/>
              <a:t>-</a:t>
            </a:r>
            <a:r>
              <a:rPr lang="zh-TW" altLang="en-US" dirty="0" smtClean="0"/>
              <a:t>帶著社區志工和小朋友一起完成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53074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112224" cy="2500905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107</a:t>
            </a:r>
            <a:r>
              <a:rPr lang="zh-TW" altLang="en-US" dirty="0" smtClean="0"/>
              <a:t>藝</a:t>
            </a:r>
            <a:r>
              <a:rPr lang="zh-TW" altLang="en-US" dirty="0"/>
              <a:t>閣車</a:t>
            </a:r>
            <a:r>
              <a:rPr lang="zh-TW" altLang="en-US" dirty="0" smtClean="0"/>
              <a:t>製作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en-US" altLang="zh-TW" dirty="0"/>
              <a:t/>
            </a:r>
            <a:br>
              <a:rPr lang="en-US" altLang="zh-TW" dirty="0"/>
            </a:br>
            <a:r>
              <a:rPr lang="zh-TW" altLang="en-US" dirty="0" smtClean="0"/>
              <a:t>特邀陳祖榮老師指導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365125"/>
            <a:ext cx="5076967" cy="2707327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" y="3072452"/>
            <a:ext cx="5663821" cy="3185899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81" y="3289110"/>
            <a:ext cx="5076967" cy="296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493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108.</a:t>
            </a:r>
            <a:r>
              <a:rPr lang="zh-TW" altLang="en-US" dirty="0" smtClean="0"/>
              <a:t>樂不思蜀</a:t>
            </a:r>
            <a:r>
              <a:rPr lang="en-US" altLang="zh-TW" dirty="0" smtClean="0"/>
              <a:t>/</a:t>
            </a:r>
            <a:r>
              <a:rPr lang="zh-TW" altLang="en-US" dirty="0" smtClean="0"/>
              <a:t>鼠</a:t>
            </a:r>
            <a:r>
              <a:rPr lang="en-US" altLang="zh-TW" dirty="0" smtClean="0"/>
              <a:t>~</a:t>
            </a:r>
            <a:r>
              <a:rPr lang="zh-TW" altLang="en-US" dirty="0" smtClean="0"/>
              <a:t>喜迎親</a:t>
            </a:r>
            <a:endParaRPr lang="zh-TW" altLang="en-US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99" y="1690688"/>
            <a:ext cx="5823045" cy="4367284"/>
          </a:xfrm>
          <a:prstGeom prst="rect">
            <a:avLst/>
          </a:prstGeom>
        </p:spPr>
      </p:pic>
      <p:pic>
        <p:nvPicPr>
          <p:cNvPr id="7" name="內容版面配置區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66" y="193029"/>
            <a:ext cx="4217159" cy="2811439"/>
          </a:xfr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0167" y="3138984"/>
            <a:ext cx="4217159" cy="2811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813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109</a:t>
            </a:r>
            <a:r>
              <a:rPr lang="zh-TW" altLang="en-US" dirty="0" smtClean="0"/>
              <a:t>設計圖</a:t>
            </a:r>
            <a:endParaRPr lang="zh-TW" altLang="en-US" dirty="0"/>
          </a:p>
        </p:txBody>
      </p:sp>
      <p:pic>
        <p:nvPicPr>
          <p:cNvPr id="6" name="內容版面配置區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279537" y="1303452"/>
            <a:ext cx="4349369" cy="5799159"/>
          </a:xfr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13340">
            <a:off x="623247" y="2006222"/>
            <a:ext cx="4540155" cy="340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6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109.06</a:t>
            </a:r>
            <a:r>
              <a:rPr lang="zh-TW" altLang="en-US" dirty="0" smtClean="0"/>
              <a:t>完成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190" y="1690688"/>
            <a:ext cx="4236455" cy="4351338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5" y="1690689"/>
            <a:ext cx="5790288" cy="455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38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2021</a:t>
            </a:r>
            <a:r>
              <a:rPr lang="zh-TW" altLang="en-US" dirty="0" smtClean="0"/>
              <a:t>  因為疫情嚴峻  踩街再次取消</a:t>
            </a:r>
            <a:r>
              <a:rPr lang="en-US" altLang="zh-TW" dirty="0" smtClean="0"/>
              <a:t>….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85814"/>
          </a:xfrm>
          <a:solidFill>
            <a:schemeClr val="accent5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zh-TW" altLang="en-US" sz="4000" b="1" dirty="0" smtClean="0">
                <a:solidFill>
                  <a:schemeClr val="bg1"/>
                </a:solidFill>
              </a:rPr>
              <a:t>期待</a:t>
            </a:r>
            <a:r>
              <a:rPr lang="en-US" altLang="zh-TW" sz="4000" b="1" dirty="0" smtClean="0">
                <a:solidFill>
                  <a:schemeClr val="bg1"/>
                </a:solidFill>
              </a:rPr>
              <a:t>~~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大家平安</a:t>
            </a:r>
            <a:r>
              <a:rPr lang="en-US" altLang="zh-TW" sz="4000" b="1" dirty="0" smtClean="0">
                <a:solidFill>
                  <a:schemeClr val="bg1"/>
                </a:solidFill>
              </a:rPr>
              <a:t>-</a:t>
            </a:r>
            <a:r>
              <a:rPr lang="zh-TW" altLang="en-US" sz="4000" b="1" dirty="0" smtClean="0">
                <a:solidFill>
                  <a:schemeClr val="bg1"/>
                </a:solidFill>
              </a:rPr>
              <a:t>藝閣車可以跟大家一起踩街！</a:t>
            </a:r>
            <a:endParaRPr lang="zh-TW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82" y="2946376"/>
            <a:ext cx="4244454" cy="3183341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9162" y="2960024"/>
            <a:ext cx="4226257" cy="316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757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0125" y="365125"/>
            <a:ext cx="6059605" cy="1325563"/>
          </a:xfrm>
        </p:spPr>
        <p:txBody>
          <a:bodyPr/>
          <a:lstStyle/>
          <a:p>
            <a:r>
              <a:rPr lang="zh-TW" altLang="en-US" dirty="0" smtClean="0"/>
              <a:t>桃園文山藝閣踩街教學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86855" y="1825625"/>
            <a:ext cx="5718412" cy="4351338"/>
          </a:xfrm>
        </p:spPr>
        <p:txBody>
          <a:bodyPr/>
          <a:lstStyle/>
          <a:p>
            <a:r>
              <a:rPr lang="zh-TW" altLang="en-US" dirty="0" smtClean="0"/>
              <a:t>一</a:t>
            </a:r>
            <a:r>
              <a:rPr lang="zh-TW" altLang="en-US" dirty="0" smtClean="0"/>
              <a:t>、閩南文化</a:t>
            </a:r>
            <a:r>
              <a:rPr lang="en-US" altLang="zh-TW" dirty="0" smtClean="0"/>
              <a:t>-</a:t>
            </a:r>
            <a:r>
              <a:rPr lang="zh-TW" altLang="en-US" dirty="0" smtClean="0"/>
              <a:t>藝閣</a:t>
            </a:r>
            <a:endParaRPr lang="en-US" altLang="zh-TW" dirty="0" smtClean="0"/>
          </a:p>
          <a:p>
            <a:r>
              <a:rPr lang="zh-TW" altLang="en-US" dirty="0" smtClean="0"/>
              <a:t>二、</a:t>
            </a:r>
            <a:r>
              <a:rPr lang="zh-TW" altLang="en-US" dirty="0" smtClean="0"/>
              <a:t>踩</a:t>
            </a:r>
            <a:r>
              <a:rPr lang="zh-TW" altLang="en-US" dirty="0" smtClean="0"/>
              <a:t>街的</a:t>
            </a:r>
            <a:r>
              <a:rPr lang="zh-TW" altLang="en-US" dirty="0" smtClean="0"/>
              <a:t>表演</a:t>
            </a:r>
            <a:endParaRPr lang="en-US" altLang="zh-TW" dirty="0" smtClean="0"/>
          </a:p>
          <a:p>
            <a:r>
              <a:rPr lang="zh-TW" altLang="en-US" dirty="0" smtClean="0"/>
              <a:t>三、藝閣車製作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097" y="365125"/>
            <a:ext cx="5471614" cy="567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410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一、閩南文化</a:t>
            </a:r>
            <a:r>
              <a:rPr lang="en-US" altLang="zh-TW" dirty="0" smtClean="0"/>
              <a:t>--</a:t>
            </a:r>
            <a:r>
              <a:rPr lang="zh-TW" altLang="en-US" dirty="0" smtClean="0"/>
              <a:t>藝閣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1301" y="365124"/>
            <a:ext cx="5036024" cy="5899197"/>
          </a:xfrm>
        </p:spPr>
      </p:pic>
      <p:sp>
        <p:nvSpPr>
          <p:cNvPr id="5" name="文字方塊 4"/>
          <p:cNvSpPr txBox="1"/>
          <p:nvPr/>
        </p:nvSpPr>
        <p:spPr>
          <a:xfrm>
            <a:off x="7183272" y="6264321"/>
            <a:ext cx="5008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藝閣達人</a:t>
            </a:r>
            <a:r>
              <a:rPr lang="en-US" altLang="zh-TW" dirty="0" smtClean="0"/>
              <a:t>-</a:t>
            </a:r>
            <a:r>
              <a:rPr lang="zh-TW" altLang="en-US" dirty="0" smtClean="0"/>
              <a:t>顏三泰老師</a:t>
            </a:r>
            <a:r>
              <a:rPr lang="en-US" altLang="zh-TW" dirty="0" smtClean="0"/>
              <a:t>—</a:t>
            </a:r>
            <a:r>
              <a:rPr lang="zh-TW" altLang="en-US" dirty="0" smtClean="0"/>
              <a:t>講解藝閣的由來</a:t>
            </a:r>
            <a:r>
              <a:rPr lang="en-US" altLang="zh-TW" dirty="0" smtClean="0"/>
              <a:t>106.6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758588" y="1432229"/>
            <a:ext cx="5559188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EA4335"/>
                </a:solidFill>
                <a:latin typeface="arial" panose="020B0604020202020204" pitchFamily="34" charset="0"/>
              </a:rPr>
              <a:t>藝閣</a:t>
            </a:r>
            <a:r>
              <a:rPr lang="zh-TW" alt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，又名臺</a:t>
            </a:r>
            <a:r>
              <a:rPr lang="zh-TW" altLang="en-US" sz="3200" dirty="0">
                <a:solidFill>
                  <a:srgbClr val="EA4335"/>
                </a:solidFill>
                <a:latin typeface="arial" panose="020B0604020202020204" pitchFamily="34" charset="0"/>
              </a:rPr>
              <a:t>閣</a:t>
            </a:r>
            <a:r>
              <a:rPr lang="zh-TW" alt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，是一種源自中國傳統民俗技藝表演，與陣頭合稱</a:t>
            </a:r>
            <a:r>
              <a:rPr lang="zh-TW" altLang="en-US" sz="3200" dirty="0">
                <a:solidFill>
                  <a:srgbClr val="EA4335"/>
                </a:solidFill>
                <a:latin typeface="arial" panose="020B0604020202020204" pitchFamily="34" charset="0"/>
              </a:rPr>
              <a:t>藝</a:t>
            </a:r>
            <a:r>
              <a:rPr lang="zh-TW" alt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陣，常見於迎神賽會，亦傳至日本與台灣。 </a:t>
            </a:r>
            <a:r>
              <a:rPr lang="en-US" altLang="zh-TW" sz="3200" dirty="0">
                <a:solidFill>
                  <a:srgbClr val="202124"/>
                </a:solidFill>
                <a:latin typeface="arial" panose="020B0604020202020204" pitchFamily="34" charset="0"/>
              </a:rPr>
              <a:t>... </a:t>
            </a:r>
            <a:r>
              <a:rPr lang="zh-TW" alt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又稱「詩意</a:t>
            </a:r>
            <a:r>
              <a:rPr lang="zh-TW" altLang="en-US" sz="3200" dirty="0">
                <a:solidFill>
                  <a:srgbClr val="EA4335"/>
                </a:solidFill>
                <a:latin typeface="arial" panose="020B0604020202020204" pitchFamily="34" charset="0"/>
              </a:rPr>
              <a:t>閣</a:t>
            </a:r>
            <a:r>
              <a:rPr lang="zh-TW" altLang="en-US" sz="3200" dirty="0">
                <a:solidFill>
                  <a:srgbClr val="202124"/>
                </a:solidFill>
                <a:latin typeface="arial" panose="020B0604020202020204" pitchFamily="34" charset="0"/>
              </a:rPr>
              <a:t>」，古代是一種古色古香的傳統式花車，車上由真人扮演各種神話、戲劇人物，並佈置有花草樹木的亭台樓閣，藉此呈現民間傳說或小說戲曲之故事情節。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74528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107</a:t>
            </a:r>
            <a:r>
              <a:rPr lang="zh-TW" altLang="en-US" dirty="0" smtClean="0"/>
              <a:t>年 我們獲得三個大獎</a:t>
            </a:r>
            <a:r>
              <a:rPr lang="en-US" altLang="zh-TW" dirty="0" smtClean="0"/>
              <a:t>….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4" y="1825625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39177227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34099" y="5796015"/>
            <a:ext cx="6005788" cy="656823"/>
          </a:xfrm>
        </p:spPr>
        <p:txBody>
          <a:bodyPr>
            <a:normAutofit fontScale="90000"/>
          </a:bodyPr>
          <a:lstStyle/>
          <a:p>
            <a:r>
              <a:rPr lang="zh-TW" altLang="en-US" sz="3200" dirty="0" smtClean="0"/>
              <a:t>最台的復古走秀</a:t>
            </a:r>
            <a:r>
              <a:rPr lang="en-US" altLang="zh-TW" sz="3200" dirty="0" smtClean="0"/>
              <a:t>-</a:t>
            </a:r>
            <a:r>
              <a:rPr lang="zh-TW" altLang="en-US" sz="3200" dirty="0" smtClean="0"/>
              <a:t>親師生社區動起來</a:t>
            </a:r>
            <a:endParaRPr lang="zh-TW" altLang="en-US" sz="3200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199" y="232012"/>
            <a:ext cx="4773705" cy="6469039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562" y="1189898"/>
            <a:ext cx="2848515" cy="4537881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2" y="1189897"/>
            <a:ext cx="2553555" cy="4537881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525075" y="290663"/>
            <a:ext cx="6039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dirty="0" smtClean="0"/>
              <a:t>二、踩街表演</a:t>
            </a:r>
            <a:endParaRPr lang="zh-TW" altLang="en-US" sz="4800" dirty="0"/>
          </a:p>
        </p:txBody>
      </p:sp>
    </p:spTree>
    <p:extLst>
      <p:ext uri="{BB962C8B-B14F-4D97-AF65-F5344CB8AC3E}">
        <p14:creationId xmlns:p14="http://schemas.microsoft.com/office/powerpoint/2010/main" val="4054703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16" y="95534"/>
            <a:ext cx="11818960" cy="6853819"/>
          </a:xfrm>
        </p:spPr>
      </p:pic>
      <p:sp>
        <p:nvSpPr>
          <p:cNvPr id="6" name="文字方塊 5"/>
          <p:cNvSpPr txBox="1"/>
          <p:nvPr/>
        </p:nvSpPr>
        <p:spPr>
          <a:xfrm>
            <a:off x="1651379" y="464024"/>
            <a:ext cx="79566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b="1" dirty="0" smtClean="0">
                <a:solidFill>
                  <a:schemeClr val="bg1">
                    <a:lumMod val="95000"/>
                  </a:schemeClr>
                </a:solidFill>
              </a:rPr>
              <a:t>107</a:t>
            </a:r>
            <a:r>
              <a:rPr lang="zh-TW" altLang="en-US" sz="3200" b="1" dirty="0" smtClean="0">
                <a:solidFill>
                  <a:schemeClr val="bg1">
                    <a:lumMod val="95000"/>
                  </a:schemeClr>
                </a:solidFill>
              </a:rPr>
              <a:t>踩街前大合影</a:t>
            </a:r>
            <a:endParaRPr lang="zh-TW" altLang="en-US" sz="3200" b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7162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越夜越美麗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89" y="1690688"/>
            <a:ext cx="3041011" cy="4742623"/>
          </a:xfr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475" y="1690688"/>
            <a:ext cx="3275462" cy="474262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66182"/>
            <a:ext cx="3343701" cy="476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1726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107</a:t>
            </a:r>
            <a:r>
              <a:rPr lang="zh-TW" altLang="en-US" dirty="0" smtClean="0"/>
              <a:t>藝閣的故事</a:t>
            </a:r>
            <a:r>
              <a:rPr lang="en-US" altLang="zh-TW" dirty="0" smtClean="0"/>
              <a:t>…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802" y="1690687"/>
            <a:ext cx="3036998" cy="4555497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374" y="1640919"/>
            <a:ext cx="3030372" cy="454555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693803"/>
            <a:ext cx="3104866" cy="465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78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902" y="237129"/>
            <a:ext cx="5841241" cy="4986032"/>
          </a:xfr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5" y="0"/>
            <a:ext cx="5453418" cy="3635612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85" y="3728352"/>
            <a:ext cx="5453418" cy="2682164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6298441" y="5513696"/>
            <a:ext cx="5738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800" b="1" dirty="0" smtClean="0"/>
              <a:t>社區中正里賴麗莉里長帶隊出發囉！</a:t>
            </a:r>
            <a:endParaRPr lang="zh-TW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1021847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285</Words>
  <Application>Microsoft Office PowerPoint</Application>
  <PresentationFormat>寬螢幕</PresentationFormat>
  <Paragraphs>26</Paragraphs>
  <Slides>17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17</vt:i4>
      </vt:variant>
    </vt:vector>
  </HeadingPairs>
  <TitlesOfParts>
    <vt:vector size="25" baseType="lpstr">
      <vt:lpstr>微軟正黑體</vt:lpstr>
      <vt:lpstr>新細明體</vt:lpstr>
      <vt:lpstr>標楷體</vt:lpstr>
      <vt:lpstr>Arial</vt:lpstr>
      <vt:lpstr>Arial</vt:lpstr>
      <vt:lpstr>Calibri</vt:lpstr>
      <vt:lpstr>Calibri Light</vt:lpstr>
      <vt:lpstr>Office 佈景主題</vt:lpstr>
      <vt:lpstr>藝饗世界—在地藝世界</vt:lpstr>
      <vt:lpstr>桃園文山藝閣踩街教學</vt:lpstr>
      <vt:lpstr>一、閩南文化--藝閣</vt:lpstr>
      <vt:lpstr>107年 我們獲得三個大獎….</vt:lpstr>
      <vt:lpstr>最台的復古走秀-親師生社區動起來</vt:lpstr>
      <vt:lpstr>PowerPoint 簡報</vt:lpstr>
      <vt:lpstr>越夜越美麗</vt:lpstr>
      <vt:lpstr>107藝閣的故事…</vt:lpstr>
      <vt:lpstr>PowerPoint 簡報</vt:lpstr>
      <vt:lpstr>熊迺燕老師指導踩街表演</vt:lpstr>
      <vt:lpstr>社區阿公阿嬤志工群~~超開心</vt:lpstr>
      <vt:lpstr>三、藝閣車製作：</vt:lpstr>
      <vt:lpstr>107藝閣車製作  特邀陳祖榮老師指導</vt:lpstr>
      <vt:lpstr>108.樂不思蜀/鼠~喜迎親</vt:lpstr>
      <vt:lpstr>109設計圖</vt:lpstr>
      <vt:lpstr>109.06完成</vt:lpstr>
      <vt:lpstr>2021  因為疫情嚴峻  踩街再次取消….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藝饗世界—在地藝世界</dc:title>
  <dc:creator>user</dc:creator>
  <cp:lastModifiedBy>user</cp:lastModifiedBy>
  <cp:revision>8</cp:revision>
  <dcterms:created xsi:type="dcterms:W3CDTF">2021-05-19T09:32:53Z</dcterms:created>
  <dcterms:modified xsi:type="dcterms:W3CDTF">2021-05-19T10:33:44Z</dcterms:modified>
</cp:coreProperties>
</file>