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7337A7-F2C7-45D6-80D3-DC6749AF8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BDEDD11-DAA9-44BC-99F7-42BC6EF88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3E20356-E586-43AF-BFE3-87BC87643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5E6B-7315-4CB3-8DEB-AB7B56304845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D7FC0F8-3102-4D25-AB0B-471A7B1C2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EE13C5D-340E-41A2-A64A-53FDEF173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B688-3131-4D69-8F81-5AF2320582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33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2C0197-133E-492C-AA2B-E89BD9A36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01070C7-6F48-4E6C-89B3-38DFAAF48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74B81D4-AD25-414D-AC4A-D4EF777D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5E6B-7315-4CB3-8DEB-AB7B56304845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A07FCD2-856D-4C70-A6D1-01C426D3F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D6DB46A-E86F-4C9B-A177-05F5099C1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B688-3131-4D69-8F81-5AF2320582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944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9F33665-9958-45D1-966A-D441EBBAB8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8E144CF-EE74-4156-BF8A-7411D5565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FDD88C-2B4E-422F-9732-45C8BECF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5E6B-7315-4CB3-8DEB-AB7B56304845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7A59A73-7311-4208-8D43-F2655DC9D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D4227C4-5468-4832-9ABA-9A062B577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B688-3131-4D69-8F81-5AF2320582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87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642493-E83A-4F67-BB4D-61E811C8D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2BA27E-9A18-4836-8AD0-2FAB325B8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FE8008-C728-46B3-B133-117EA290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5E6B-7315-4CB3-8DEB-AB7B56304845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B750ED-FC45-45F5-88B9-E09192EFE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6F2E2AC-2F5D-427B-935C-7FD59A870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B688-3131-4D69-8F81-5AF2320582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72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B7B09A-4833-4EA9-BF39-04BD4A54C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949270D-DE2D-4CB8-BBE5-85E04974A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64BF464-3555-45B4-81B1-36ACC5E57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5E6B-7315-4CB3-8DEB-AB7B56304845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B149EE8-3C03-48DB-B7F1-DC22A0A46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B00967-4E60-4369-A340-578E62DAB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B688-3131-4D69-8F81-5AF2320582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70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9FE14F-914D-47FD-B2A3-E17439FC0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D16805-BF76-433F-9431-1229ED5C3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385E2CB-1900-4664-B995-915E4C7A6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185FFDB-988F-4983-8E29-724323D69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5E6B-7315-4CB3-8DEB-AB7B56304845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DC1163C-DE1D-4028-9266-1DD51E96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B19770E-BD77-4742-B46E-A5AA76A92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B688-3131-4D69-8F81-5AF2320582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158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AE04A7-00FB-4A32-80A3-8BD4777E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24BFCD9-7562-4B25-9E81-8FE04C6AD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2641581-DF0D-4420-861C-D7AA9078E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FBD8904-74E4-4181-AF86-CACC232AD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B893EB3-7FA0-4247-9831-F3C820C76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279825D-8B47-4247-B741-F6E94C69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5E6B-7315-4CB3-8DEB-AB7B56304845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C695682-68DC-4332-A7A1-90729CC9C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289E27A-61A7-47DA-87D7-A9417564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B688-3131-4D69-8F81-5AF2320582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861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89EC5-6904-4AB8-90DD-473BB7A1F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8D2B7DE-A436-45C0-8253-DD9EBB545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5E6B-7315-4CB3-8DEB-AB7B56304845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6E7E203-8A30-423F-8426-6336A415D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96D24CB-369A-4838-B13B-9EE22561B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B688-3131-4D69-8F81-5AF2320582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95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FCDD710-5074-442A-B4B8-F95FA8E1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5E6B-7315-4CB3-8DEB-AB7B56304845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5B9DAC5-D543-41A8-B5E5-0D42D96B4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7371F4B-402A-4922-BF8D-B514F5AA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B688-3131-4D69-8F81-5AF2320582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277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AC9B86-D643-446A-A4DE-BECDC21B7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CBBB35-0E5A-4C53-ADEF-A3D2531E3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0BF4270-D52D-4B75-A552-33DACD587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06CEEE8-1065-46CC-A55C-C6470D27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5E6B-7315-4CB3-8DEB-AB7B56304845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3787451-10D0-41DD-BA16-F20FB953E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C044B26-5BA2-4214-8374-3AD7E4EA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B688-3131-4D69-8F81-5AF2320582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541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974B4E-F2B9-42B6-B225-4EB1BCE35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6545D04-6716-47C0-86FB-8C89E5CF8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477B5E9-21B0-4CC1-A8D9-125A2BB30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D81DCDB-644C-4002-8998-EFF3FDE6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5E6B-7315-4CB3-8DEB-AB7B56304845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B8F4275-53FD-4B7F-8F9F-C28E68834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437D01D-E401-437F-92CB-CB697A32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7B688-3131-4D69-8F81-5AF2320582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319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D71C5C4-7734-4385-833E-2BBA4474F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1C5C968-48DD-40A9-9D99-1D67D358E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3E99A8E-9CD8-4425-9CE1-6A3A48ABC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95E6B-7315-4CB3-8DEB-AB7B56304845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C059C6A-CA84-43C8-BBAE-1463FAFDF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DFE2900-8452-4065-9FB9-209300612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7B688-3131-4D69-8F81-5AF2320582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102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7C6F04C-298A-4C48-8680-8BD6569D3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591" y="1323142"/>
            <a:ext cx="2057400" cy="44958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9C4C349-10F7-40FC-BABB-576A24C61467}"/>
              </a:ext>
            </a:extLst>
          </p:cNvPr>
          <p:cNvSpPr/>
          <p:nvPr/>
        </p:nvSpPr>
        <p:spPr>
          <a:xfrm>
            <a:off x="8433787" y="4651899"/>
            <a:ext cx="2153204" cy="4438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E630201-8559-411F-BA8F-D16106DA8A28}"/>
              </a:ext>
            </a:extLst>
          </p:cNvPr>
          <p:cNvSpPr/>
          <p:nvPr/>
        </p:nvSpPr>
        <p:spPr>
          <a:xfrm>
            <a:off x="640372" y="2278380"/>
            <a:ext cx="7520007" cy="212365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使用平板的關鍵在</a:t>
            </a:r>
            <a:endParaRPr lang="en-US" altLang="zh-TW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n-US" altLang="zh-TW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zh-TW" alt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要按下</a:t>
            </a:r>
            <a:r>
              <a:rPr lang="en-US" altLang="zh-TW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【</a:t>
            </a:r>
            <a:r>
              <a:rPr lang="zh-TW" alt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切換為電腦版網站</a:t>
            </a:r>
            <a:r>
              <a:rPr lang="en-US" altLang="zh-TW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】</a:t>
            </a:r>
            <a:endParaRPr lang="zh-TW" alt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2939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F140016-06B3-4F30-BF63-5F4152411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83" y="160421"/>
            <a:ext cx="4286250" cy="6858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D3DF780-89A8-4EE3-B933-964370F2B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527" y="160421"/>
            <a:ext cx="428625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16D2076-E6ED-40E7-B7D8-859A719EAB92}"/>
              </a:ext>
            </a:extLst>
          </p:cNvPr>
          <p:cNvSpPr/>
          <p:nvPr/>
        </p:nvSpPr>
        <p:spPr>
          <a:xfrm>
            <a:off x="2505968" y="3675357"/>
            <a:ext cx="1480106" cy="3107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5FE31E0-8300-404C-B13E-1B06C28C7C6C}"/>
              </a:ext>
            </a:extLst>
          </p:cNvPr>
          <p:cNvSpPr/>
          <p:nvPr/>
        </p:nvSpPr>
        <p:spPr>
          <a:xfrm>
            <a:off x="780779" y="4689603"/>
            <a:ext cx="5570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使用</a:t>
            </a:r>
            <a:r>
              <a:rPr lang="en-US" altLang="zh-TW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web</a:t>
            </a:r>
            <a:r>
              <a:rPr lang="zh-TW" alt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應用程式</a:t>
            </a:r>
            <a:endParaRPr lang="en-US" altLang="zh-TW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97469B7-B207-48AA-A1C8-A4A35BA0A84A}"/>
              </a:ext>
            </a:extLst>
          </p:cNvPr>
          <p:cNvSpPr/>
          <p:nvPr/>
        </p:nvSpPr>
        <p:spPr>
          <a:xfrm>
            <a:off x="9190854" y="6414117"/>
            <a:ext cx="876423" cy="4438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5080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03C3A80A-CDC6-49A7-868F-A69DF0F61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063" y="346985"/>
            <a:ext cx="4116304" cy="658608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6F08E59-E8E8-441A-9692-0FB263620EBA}"/>
              </a:ext>
            </a:extLst>
          </p:cNvPr>
          <p:cNvSpPr/>
          <p:nvPr/>
        </p:nvSpPr>
        <p:spPr>
          <a:xfrm>
            <a:off x="4423544" y="3790766"/>
            <a:ext cx="876423" cy="4438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97D81DD-3A9F-406A-BEA1-7DAD36E27765}"/>
              </a:ext>
            </a:extLst>
          </p:cNvPr>
          <p:cNvSpPr/>
          <p:nvPr/>
        </p:nvSpPr>
        <p:spPr>
          <a:xfrm>
            <a:off x="6096000" y="2277525"/>
            <a:ext cx="47143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即可</a:t>
            </a:r>
            <a:endParaRPr lang="en-US" altLang="zh-TW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TW" alt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開始使用</a:t>
            </a:r>
            <a:r>
              <a:rPr lang="en-US" altLang="zh-TW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teams</a:t>
            </a:r>
          </a:p>
          <a:p>
            <a:pPr algn="ctr"/>
            <a:r>
              <a:rPr lang="zh-TW" alt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學習</a:t>
            </a:r>
            <a:endParaRPr lang="zh-TW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784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051A1F8-F92E-4FE8-8832-1C4F43B63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91" y="302794"/>
            <a:ext cx="3907757" cy="625241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03007B3-9AD8-4D33-B473-6EE73BDBB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8" y="302794"/>
            <a:ext cx="3907757" cy="6252411"/>
          </a:xfrm>
          <a:prstGeom prst="rect">
            <a:avLst/>
          </a:prstGeom>
        </p:spPr>
      </p:pic>
      <p:pic>
        <p:nvPicPr>
          <p:cNvPr id="9" name="圖形 8" descr="舉手">
            <a:extLst>
              <a:ext uri="{FF2B5EF4-FFF2-40B4-BE49-F238E27FC236}">
                <a16:creationId xmlns:a16="http://schemas.microsoft.com/office/drawing/2014/main" id="{1386C692-A9D0-4D0C-BF5C-3FB2941C1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31469" y="5779168"/>
            <a:ext cx="914400" cy="914400"/>
          </a:xfrm>
          <a:prstGeom prst="rect">
            <a:avLst/>
          </a:prstGeom>
        </p:spPr>
      </p:pic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74BE4698-A791-453C-B47F-6B650536C3F1}"/>
              </a:ext>
            </a:extLst>
          </p:cNvPr>
          <p:cNvCxnSpPr/>
          <p:nvPr/>
        </p:nvCxnSpPr>
        <p:spPr>
          <a:xfrm flipV="1">
            <a:off x="3588669" y="3549316"/>
            <a:ext cx="0" cy="222985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14C6B47E-CC7F-470F-8B4B-FF9E4D9915CA}"/>
              </a:ext>
            </a:extLst>
          </p:cNvPr>
          <p:cNvSpPr/>
          <p:nvPr/>
        </p:nvSpPr>
        <p:spPr>
          <a:xfrm>
            <a:off x="2457590" y="2625986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向上划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B69FF53-8448-4885-B8DC-6E611D3BE9D6}"/>
              </a:ext>
            </a:extLst>
          </p:cNvPr>
          <p:cNvSpPr/>
          <p:nvPr/>
        </p:nvSpPr>
        <p:spPr>
          <a:xfrm>
            <a:off x="9448800" y="1700463"/>
            <a:ext cx="859755" cy="8341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279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CBDE5FB5-5880-4B87-BDBA-8C1E0ED38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684" y="272716"/>
            <a:ext cx="3749842" cy="599974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C27FC64-4D25-4683-B1D3-5D0B7229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92" y="272716"/>
            <a:ext cx="3840079" cy="614412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D58F51A6-0364-40B7-9A41-0CA8E9395474}"/>
              </a:ext>
            </a:extLst>
          </p:cNvPr>
          <p:cNvSpPr/>
          <p:nvPr/>
        </p:nvSpPr>
        <p:spPr>
          <a:xfrm>
            <a:off x="4418922" y="441158"/>
            <a:ext cx="618299" cy="6817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FC96B28F-F7F9-45DE-8512-980ABF767936}"/>
              </a:ext>
            </a:extLst>
          </p:cNvPr>
          <p:cNvCxnSpPr>
            <a:cxnSpLocks/>
          </p:cNvCxnSpPr>
          <p:nvPr/>
        </p:nvCxnSpPr>
        <p:spPr>
          <a:xfrm>
            <a:off x="5309937" y="1122947"/>
            <a:ext cx="3578143" cy="176463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25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1E8D39D-B0CB-4D49-987F-3E4AB9D6F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837" y="633663"/>
            <a:ext cx="3494171" cy="559067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88594E6-9541-44AC-997D-9305748A1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00" y="633663"/>
            <a:ext cx="3494171" cy="559067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7A931A7-53D2-458A-9CD4-8178EE2E314C}"/>
              </a:ext>
            </a:extLst>
          </p:cNvPr>
          <p:cNvSpPr/>
          <p:nvPr/>
        </p:nvSpPr>
        <p:spPr>
          <a:xfrm>
            <a:off x="7412855" y="1553593"/>
            <a:ext cx="2153204" cy="4438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CCA80B7-E094-4FD1-9209-351146B715D4}"/>
              </a:ext>
            </a:extLst>
          </p:cNvPr>
          <p:cNvSpPr/>
          <p:nvPr/>
        </p:nvSpPr>
        <p:spPr>
          <a:xfrm>
            <a:off x="3764132" y="4511337"/>
            <a:ext cx="1447060" cy="4438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974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4B34F82-CBB2-467A-BEA8-E8E0FB337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0" y="456799"/>
            <a:ext cx="3715251" cy="594440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F5575DF-54BE-4AAB-86C7-A7DF66134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17" y="669240"/>
            <a:ext cx="3715252" cy="594440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6934A02-5A79-495F-8823-255869C2388C}"/>
              </a:ext>
            </a:extLst>
          </p:cNvPr>
          <p:cNvSpPr/>
          <p:nvPr/>
        </p:nvSpPr>
        <p:spPr>
          <a:xfrm>
            <a:off x="1926455" y="5308847"/>
            <a:ext cx="2153204" cy="4438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38DBFD5-6C8F-4DCD-81D3-E6635369F270}"/>
              </a:ext>
            </a:extLst>
          </p:cNvPr>
          <p:cNvSpPr/>
          <p:nvPr/>
        </p:nvSpPr>
        <p:spPr>
          <a:xfrm>
            <a:off x="8256233" y="1670482"/>
            <a:ext cx="470516" cy="3891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8162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32CF017-6F92-4FE1-B10F-1662A9F4E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5" y="81431"/>
            <a:ext cx="4196516" cy="671442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F93F4ED-43CD-4331-A4F5-672094558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79" y="224589"/>
            <a:ext cx="3939842" cy="6303747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F5AF7CF-EFA4-4433-ABCB-70460D65F531}"/>
              </a:ext>
            </a:extLst>
          </p:cNvPr>
          <p:cNvSpPr txBox="1"/>
          <p:nvPr/>
        </p:nvSpPr>
        <p:spPr>
          <a:xfrm>
            <a:off x="4768788" y="2499299"/>
            <a:ext cx="2654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先選好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桃園區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文山國小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輸入你的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身分證後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碼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西元生日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碼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5BD5EA2-7715-435F-8775-C2E321538F3C}"/>
              </a:ext>
            </a:extLst>
          </p:cNvPr>
          <p:cNvSpPr/>
          <p:nvPr/>
        </p:nvSpPr>
        <p:spPr>
          <a:xfrm>
            <a:off x="1859378" y="2371818"/>
            <a:ext cx="876423" cy="4438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414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96B7CC0-6CBC-4D3E-925B-B6397040A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2" y="328462"/>
            <a:ext cx="3875672" cy="620107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6F751B0-1E5C-43EE-9312-5C1AA896B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06" y="328462"/>
            <a:ext cx="3875672" cy="620107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C3E30D0-513D-4F65-8E3F-259314F1F8B4}"/>
              </a:ext>
            </a:extLst>
          </p:cNvPr>
          <p:cNvSpPr/>
          <p:nvPr/>
        </p:nvSpPr>
        <p:spPr>
          <a:xfrm>
            <a:off x="8851037" y="3577701"/>
            <a:ext cx="701336" cy="4438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95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B9BA209-BBAB-44CB-9DC5-79247FAF7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63" y="376989"/>
            <a:ext cx="3815013" cy="610402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0CF4804-13BA-43B1-ADD6-EDDD7D34B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185" y="376989"/>
            <a:ext cx="3815013" cy="610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1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46742FA-5FC1-4399-9C59-C1B80E20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17" y="505326"/>
            <a:ext cx="3654592" cy="584734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8A1E773-8920-4EB3-AC82-E4F893DE3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12" y="314655"/>
            <a:ext cx="4062162" cy="649945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EBE8220-ADD8-41EF-9114-F1A8B110591A}"/>
              </a:ext>
            </a:extLst>
          </p:cNvPr>
          <p:cNvSpPr/>
          <p:nvPr/>
        </p:nvSpPr>
        <p:spPr>
          <a:xfrm>
            <a:off x="9199731" y="2849733"/>
            <a:ext cx="1423652" cy="4438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532428D-1579-42D7-B882-88E6F7CEE747}"/>
              </a:ext>
            </a:extLst>
          </p:cNvPr>
          <p:cNvSpPr/>
          <p:nvPr/>
        </p:nvSpPr>
        <p:spPr>
          <a:xfrm>
            <a:off x="4813875" y="4592200"/>
            <a:ext cx="7109639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一定要切換到電腦網站</a:t>
            </a:r>
          </a:p>
        </p:txBody>
      </p:sp>
    </p:spTree>
    <p:extLst>
      <p:ext uri="{BB962C8B-B14F-4D97-AF65-F5344CB8AC3E}">
        <p14:creationId xmlns:p14="http://schemas.microsoft.com/office/powerpoint/2010/main" val="123231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54</Words>
  <Application>Microsoft Office PowerPoint</Application>
  <PresentationFormat>寬螢幕</PresentationFormat>
  <Paragraphs>15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9</cp:revision>
  <dcterms:created xsi:type="dcterms:W3CDTF">2021-05-19T07:04:22Z</dcterms:created>
  <dcterms:modified xsi:type="dcterms:W3CDTF">2021-05-19T07:50:47Z</dcterms:modified>
</cp:coreProperties>
</file>