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2412" y="12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4/28/2021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080007" y="1479885"/>
            <a:ext cx="2759319" cy="1343526"/>
          </a:xfrm>
        </p:spPr>
        <p:txBody>
          <a:bodyPr/>
          <a:lstStyle/>
          <a:p>
            <a:r>
              <a:rPr lang="en-US" altLang="zh-TW" dirty="0" smtClean="0"/>
              <a:t>LED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283291" y="3349633"/>
            <a:ext cx="8825658" cy="861420"/>
          </a:xfrm>
        </p:spPr>
        <p:txBody>
          <a:bodyPr>
            <a:normAutofit fontScale="55000" lnSpcReduction="20000"/>
          </a:bodyPr>
          <a:lstStyle/>
          <a:p>
            <a:r>
              <a:rPr lang="en-US" altLang="zh-TW" sz="11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(</a:t>
            </a:r>
            <a:r>
              <a:rPr lang="zh-TW" altLang="en-US" sz="11000" b="1" dirty="0"/>
              <a:t>數位輸出</a:t>
            </a:r>
            <a:r>
              <a:rPr lang="zh-TW" altLang="en-US" sz="11000" b="1" dirty="0" smtClean="0"/>
              <a:t>模組</a:t>
            </a:r>
            <a:r>
              <a:rPr lang="en-US" altLang="zh-TW" sz="110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)</a:t>
            </a:r>
            <a:endParaRPr lang="en-US" altLang="zh-TW" sz="110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79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27414" y="4483073"/>
            <a:ext cx="4277061" cy="1079269"/>
          </a:xfrm>
        </p:spPr>
        <p:txBody>
          <a:bodyPr/>
          <a:lstStyle/>
          <a:p>
            <a:r>
              <a:rPr lang="zh-TW" altLang="en-US" dirty="0"/>
              <a:t>利用鍵盤上下</a:t>
            </a:r>
            <a:r>
              <a:rPr lang="zh-TW" altLang="en-US" dirty="0" smtClean="0"/>
              <a:t>鍵，操控</a:t>
            </a:r>
            <a:r>
              <a:rPr lang="en-US" altLang="zh-TW" dirty="0" smtClean="0"/>
              <a:t>LED</a:t>
            </a:r>
            <a:r>
              <a:rPr lang="zh-TW" altLang="en-US" dirty="0" smtClean="0"/>
              <a:t>燈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0735" t="15159" r="29604" b="12976"/>
          <a:stretch/>
        </p:blipFill>
        <p:spPr>
          <a:xfrm>
            <a:off x="5160936" y="232475"/>
            <a:ext cx="6234411" cy="6354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87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73637" y="275167"/>
            <a:ext cx="8678851" cy="1079269"/>
          </a:xfrm>
        </p:spPr>
        <p:txBody>
          <a:bodyPr/>
          <a:lstStyle/>
          <a:p>
            <a:r>
              <a:rPr lang="en-US" altLang="zh-TW" b="1" dirty="0" err="1"/>
              <a:t>PWM</a:t>
            </a:r>
            <a:r>
              <a:rPr lang="zh-TW" altLang="en-US" b="1" dirty="0"/>
              <a:t>輸出</a:t>
            </a:r>
            <a:r>
              <a:rPr lang="en-US" altLang="zh-TW" b="1" dirty="0"/>
              <a:t>(LED</a:t>
            </a:r>
            <a:r>
              <a:rPr lang="zh-TW" altLang="en-US" b="1" dirty="0"/>
              <a:t>模組</a:t>
            </a:r>
            <a:r>
              <a:rPr lang="en-US" altLang="zh-TW" b="1" dirty="0"/>
              <a:t>)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0395" t="23447" r="18588" b="30000"/>
          <a:stretch/>
        </p:blipFill>
        <p:spPr>
          <a:xfrm>
            <a:off x="2696704" y="1580828"/>
            <a:ext cx="9329980" cy="478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26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4906" y="434209"/>
            <a:ext cx="8368613" cy="1100124"/>
          </a:xfrm>
        </p:spPr>
        <p:txBody>
          <a:bodyPr/>
          <a:lstStyle/>
          <a:p>
            <a:r>
              <a:rPr lang="zh-TW" altLang="en-US" dirty="0" smtClean="0"/>
              <a:t>重複偵測</a:t>
            </a:r>
            <a:r>
              <a:rPr lang="en-US" altLang="zh-TW" dirty="0" err="1" smtClean="0"/>
              <a:t>PWM</a:t>
            </a:r>
            <a:r>
              <a:rPr lang="zh-TW" altLang="en-US" dirty="0" smtClean="0"/>
              <a:t>數據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2"/>
          <a:srcRect l="31159" t="26460" r="20790" b="26685"/>
          <a:stretch/>
        </p:blipFill>
        <p:spPr>
          <a:xfrm>
            <a:off x="2913645" y="1534333"/>
            <a:ext cx="8787539" cy="481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86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04906" y="434209"/>
            <a:ext cx="8833562" cy="1100124"/>
          </a:xfrm>
        </p:spPr>
        <p:txBody>
          <a:bodyPr/>
          <a:lstStyle/>
          <a:p>
            <a:r>
              <a:rPr lang="zh-TW" altLang="en-US" dirty="0" smtClean="0"/>
              <a:t>讓</a:t>
            </a:r>
            <a:r>
              <a:rPr lang="en-US" altLang="zh-TW" dirty="0" smtClean="0"/>
              <a:t>LED</a:t>
            </a:r>
            <a:r>
              <a:rPr lang="zh-TW" altLang="en-US" dirty="0" smtClean="0"/>
              <a:t>燈漸</a:t>
            </a:r>
            <a:r>
              <a:rPr lang="zh-TW" altLang="en-US" dirty="0"/>
              <a:t>明漸暗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l="32429" t="19227" r="18334" b="38739"/>
          <a:stretch/>
        </p:blipFill>
        <p:spPr>
          <a:xfrm>
            <a:off x="2247218" y="1906293"/>
            <a:ext cx="9004515" cy="4324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93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31</Words>
  <Application>Microsoft Office PowerPoint</Application>
  <PresentationFormat>寬螢幕</PresentationFormat>
  <Paragraphs>6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新細明體</vt:lpstr>
      <vt:lpstr>Arial</vt:lpstr>
      <vt:lpstr>Century Gothic</vt:lpstr>
      <vt:lpstr>Wingdings 3</vt:lpstr>
      <vt:lpstr>離子</vt:lpstr>
      <vt:lpstr>LED</vt:lpstr>
      <vt:lpstr>利用鍵盤上下鍵，操控LED燈</vt:lpstr>
      <vt:lpstr>PWM輸出(LED模組)</vt:lpstr>
      <vt:lpstr>重複偵測PWM數據</vt:lpstr>
      <vt:lpstr>讓LED燈漸明漸暗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classxxx</dc:creator>
  <cp:lastModifiedBy>ws</cp:lastModifiedBy>
  <cp:revision>5</cp:revision>
  <dcterms:created xsi:type="dcterms:W3CDTF">2021-04-28T03:10:51Z</dcterms:created>
  <dcterms:modified xsi:type="dcterms:W3CDTF">2021-04-28T04:08:42Z</dcterms:modified>
</cp:coreProperties>
</file>