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29" y="-6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1E42A8-694E-4D6C-A21A-F4F8F309E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CD4A789-5C01-4A04-ABCE-70AD0DB2F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9E2026C-93F6-42EB-A993-4595E4D3C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CBA7-0F55-4062-809B-8092585766A4}" type="datetimeFigureOut">
              <a:rPr lang="zh-TW" altLang="en-US" smtClean="0"/>
              <a:t>2021/4/17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BB1DDDD-4974-4815-8046-4094C1C54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2FE8711-143A-4A92-8DD6-BB543F761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7A12-37AF-4B71-A653-53FE15AF4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6068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35ECE7-3089-47C5-936A-01E83B97E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05C7F81-086F-45FB-983E-89CA5E2971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A8A10E-9C6F-4FF0-AF27-B3181B245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CBA7-0F55-4062-809B-8092585766A4}" type="datetimeFigureOut">
              <a:rPr lang="zh-TW" altLang="en-US" smtClean="0"/>
              <a:t>2021/4/17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41A22DE-A924-42DC-ADB9-C26440566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073E5EB-B884-48EF-89F8-73662C0BB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7A12-37AF-4B71-A653-53FE15AF4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959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D65B453-90A5-435A-B829-3F29E4ECD1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C6BBE02-5D5D-4306-8904-53847CDC7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53E5C7-0ADD-44D5-A81A-31BD8A654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CBA7-0F55-4062-809B-8092585766A4}" type="datetimeFigureOut">
              <a:rPr lang="zh-TW" altLang="en-US" smtClean="0"/>
              <a:t>2021/4/17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22B63E-E2B2-4F7F-BC94-D50A41760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E32C8B8-5AA1-4AF6-B078-7743BF685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7A12-37AF-4B71-A653-53FE15AF4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028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CE13FE-ACA3-4692-8CF1-D130A216D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D3BF4FD-BAB2-4847-A648-8058E0A56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A202D7C-CF3F-4A42-9323-628DC5A9C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CBA7-0F55-4062-809B-8092585766A4}" type="datetimeFigureOut">
              <a:rPr lang="zh-TW" altLang="en-US" smtClean="0"/>
              <a:t>2021/4/17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ADE074-5CEF-4AAC-AF46-74EB619DC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1C2CF0-4318-4339-AA51-D780693D9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7A12-37AF-4B71-A653-53FE15AF4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773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DC615B-001C-48A0-8FC2-7703C812B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3CF7B56-12E5-4050-A0AC-73002C16D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6553CB6-EB25-49F3-A285-E1910670A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CBA7-0F55-4062-809B-8092585766A4}" type="datetimeFigureOut">
              <a:rPr lang="zh-TW" altLang="en-US" smtClean="0"/>
              <a:t>2021/4/17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0C0503B-8AB9-4CDA-BC06-B1BDA8B15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6844379-89FA-4A2E-9953-958FFA6B0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7A12-37AF-4B71-A653-53FE15AF4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62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90C6FB-0D3F-4D29-B73E-8AB617E8C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DE276CC-F06C-4757-9A23-EE67BFAFA2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D1841AC-A0DC-4019-A54A-6A6CE5A76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0AB5A72-1F4D-4250-98C0-9E21C2AFE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CBA7-0F55-4062-809B-8092585766A4}" type="datetimeFigureOut">
              <a:rPr lang="zh-TW" altLang="en-US" smtClean="0"/>
              <a:t>2021/4/17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8BB38DB-E055-4D47-8A07-522B6F1E4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63252E-50BC-491A-9933-5E4E2921B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7A12-37AF-4B71-A653-53FE15AF4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5033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7E3583-EAD4-4347-A67E-8903BA6C6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A667D57-3AD7-47BD-B0C7-5358ACDCA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1901FB4-CD87-45C5-ACC6-80593EA8B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7923876-49C2-4226-8F05-2E2BB4E389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66F8CED-106F-47BB-BA34-1AA906DB0B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3A99700-EDBD-457A-BC67-67D6360E6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CBA7-0F55-4062-809B-8092585766A4}" type="datetimeFigureOut">
              <a:rPr lang="zh-TW" altLang="en-US" smtClean="0"/>
              <a:t>2021/4/17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3B7BAF7-0F90-496C-A740-495997839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AB1D710-534A-4F14-9AC8-81FAD387E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7A12-37AF-4B71-A653-53FE15AF4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660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392C79-8F09-4C97-8F4B-DE85C4407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FAE9318-D5C2-4626-83FE-2D86D54C9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CBA7-0F55-4062-809B-8092585766A4}" type="datetimeFigureOut">
              <a:rPr lang="zh-TW" altLang="en-US" smtClean="0"/>
              <a:t>2021/4/17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360E23A-D551-43AD-B320-196809582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38B526F-19F5-462A-A103-D289ED976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7A12-37AF-4B71-A653-53FE15AF4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365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20ADDBD-12D9-4970-BCD8-C0B87C57C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CBA7-0F55-4062-809B-8092585766A4}" type="datetimeFigureOut">
              <a:rPr lang="zh-TW" altLang="en-US" smtClean="0"/>
              <a:t>2021/4/17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C8F9599-90FB-43CF-AD25-34625CB74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5948DCD-9A82-49A9-8FA4-47D187F3F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7A12-37AF-4B71-A653-53FE15AF4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634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595FCF-AE1E-4E91-B0E3-ADCD4D723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E566238-1FB1-447E-B238-16D3EF24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DADA228-4CCA-40A8-BD33-A65C6D3D5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7F5270C-B21C-47DE-AB68-B87C2D6EC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CBA7-0F55-4062-809B-8092585766A4}" type="datetimeFigureOut">
              <a:rPr lang="zh-TW" altLang="en-US" smtClean="0"/>
              <a:t>2021/4/17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B29B9F4-B0B3-41DB-BF02-C158F7B15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A8A766A-126D-41AC-8789-799177963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7A12-37AF-4B71-A653-53FE15AF4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781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6AF49A-F1ED-4E92-8669-B25672E36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90687C3-C7CF-4CCB-8FD8-1A6035542A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8DA227B-258A-4241-87CC-FE85CED77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69C530-C834-4915-A94F-37FEADAD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CBA7-0F55-4062-809B-8092585766A4}" type="datetimeFigureOut">
              <a:rPr lang="zh-TW" altLang="en-US" smtClean="0"/>
              <a:t>2021/4/17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EB8A538-A5EC-4542-8554-E059AD9BA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97B1152-05C7-42F8-84D8-4ED85C57C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7A12-37AF-4B71-A653-53FE15AF4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46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C2D5ED0-AF10-4AC8-BC4C-38E229162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A039150-D6D9-438A-8F6D-894ED6179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10F2B94-05F5-4D59-9FC3-44B1E81D83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8CBA7-0F55-4062-809B-8092585766A4}" type="datetimeFigureOut">
              <a:rPr lang="zh-TW" altLang="en-US" smtClean="0"/>
              <a:t>2021/4/17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BF3B52F-5BAB-4325-8DF4-E61DF55608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0E6DDB7-61B1-40D1-942B-167C72A98B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F7A12-37AF-4B71-A653-53FE15AF4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226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B819541F-D20F-4412-8FBC-30F2C9C22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647" y="1063502"/>
            <a:ext cx="10866146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3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在Windows作業系統，使用新注音或注音輸入法輸入中文字的時候，標點符號不可以直接輸入鍵盤的半型標點符號，必須輸入全型的標點符號，</a:t>
            </a:r>
            <a:r>
              <a:rPr kumimoji="0" lang="zh-TW" altLang="zh-TW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使用快速鍵輸入標點符號，可以節省時間，讓輸入的速度更快、更方便</a:t>
            </a:r>
            <a:r>
              <a:rPr kumimoji="0" lang="zh-TW" altLang="zh-TW" sz="32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，</a:t>
            </a:r>
          </a:p>
        </p:txBody>
      </p:sp>
      <p:pic>
        <p:nvPicPr>
          <p:cNvPr id="1026" name="Picture 2" descr="http://0.blog.xuite.net/0/9/c/9/17510967/blog_815913/txt/41229803/0.png">
            <a:extLst>
              <a:ext uri="{FF2B5EF4-FFF2-40B4-BE49-F238E27FC236}">
                <a16:creationId xmlns:a16="http://schemas.microsoft.com/office/drawing/2014/main" id="{4A6478AF-BE4C-4672-9223-6C4B4F63C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46" y="3283331"/>
            <a:ext cx="10866147" cy="3208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952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29BEBAF6-658D-4170-A148-1F0E6A861B36}"/>
              </a:ext>
            </a:extLst>
          </p:cNvPr>
          <p:cNvSpPr/>
          <p:nvPr/>
        </p:nvSpPr>
        <p:spPr>
          <a:xfrm>
            <a:off x="1010575" y="440742"/>
            <a:ext cx="101708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dirty="0">
                <a:solidFill>
                  <a:srgbClr val="666666"/>
                </a:solidFill>
                <a:latin typeface="Verdana" panose="020B0604030504040204" pitchFamily="34" charset="0"/>
              </a:rPr>
              <a:t>關於標點符號的快速鍵說明如下：</a:t>
            </a:r>
            <a:endParaRPr lang="zh-TW" altLang="zh-TW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dirty="0">
                <a:solidFill>
                  <a:srgbClr val="666666"/>
                </a:solidFill>
                <a:latin typeface="Verdana" panose="020B0604030504040204" pitchFamily="34" charset="0"/>
              </a:rPr>
              <a:t>1.鍵盤按鍵如下圖所示，使用</a:t>
            </a:r>
            <a:r>
              <a:rPr lang="zh-TW" altLang="zh-TW" sz="4800" dirty="0">
                <a:solidFill>
                  <a:srgbClr val="FF0000"/>
                </a:solidFill>
                <a:latin typeface="Verdana" panose="020B0604030504040204" pitchFamily="34" charset="0"/>
              </a:rPr>
              <a:t>快速鍵輸入標點符號</a:t>
            </a:r>
            <a:r>
              <a:rPr lang="zh-TW" altLang="zh-TW" dirty="0">
                <a:solidFill>
                  <a:srgbClr val="666666"/>
                </a:solidFill>
                <a:latin typeface="Verdana" panose="020B0604030504040204" pitchFamily="34" charset="0"/>
              </a:rPr>
              <a:t>，需要使用的</a:t>
            </a:r>
            <a:r>
              <a:rPr lang="zh-TW" altLang="zh-TW" dirty="0">
                <a:solidFill>
                  <a:schemeClr val="accent1"/>
                </a:solidFill>
                <a:latin typeface="Verdana" panose="020B0604030504040204" pitchFamily="34" charset="0"/>
              </a:rPr>
              <a:t>按鍵已經用</a:t>
            </a:r>
            <a:r>
              <a:rPr lang="zh-TW" altLang="zh-TW" sz="4400" dirty="0">
                <a:solidFill>
                  <a:srgbClr val="FF0000"/>
                </a:solidFill>
                <a:latin typeface="Verdana" panose="020B0604030504040204" pitchFamily="34" charset="0"/>
              </a:rPr>
              <a:t>紅色的框線</a:t>
            </a:r>
            <a:r>
              <a:rPr lang="zh-TW" altLang="zh-TW" dirty="0">
                <a:solidFill>
                  <a:srgbClr val="666666"/>
                </a:solidFill>
                <a:latin typeface="Verdana" panose="020B0604030504040204" pitchFamily="34" charset="0"/>
              </a:rPr>
              <a:t>標示。</a:t>
            </a:r>
            <a:endParaRPr lang="zh-TW" altLang="zh-TW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dirty="0">
                <a:solidFill>
                  <a:srgbClr val="666666"/>
                </a:solidFill>
                <a:latin typeface="Verdana" panose="020B0604030504040204" pitchFamily="34" charset="0"/>
              </a:rPr>
              <a:t> </a:t>
            </a:r>
            <a:endParaRPr lang="zh-TW" altLang="en-US" dirty="0"/>
          </a:p>
        </p:txBody>
      </p:sp>
      <p:pic>
        <p:nvPicPr>
          <p:cNvPr id="3" name="Picture 2" descr="http://0.blog.xuite.net/0/9/c/9/17510967/blog_815913/txt/41229803/0.png">
            <a:extLst>
              <a:ext uri="{FF2B5EF4-FFF2-40B4-BE49-F238E27FC236}">
                <a16:creationId xmlns:a16="http://schemas.microsoft.com/office/drawing/2014/main" id="{C273DAAF-7B3B-4373-9295-B103064A7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46" y="3283331"/>
            <a:ext cx="10866147" cy="3208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291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0CDE9F7-5B10-477F-A4F2-090776EEA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932" y="146844"/>
            <a:ext cx="879439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2.常用的標點符號的快速鍵如下圖所示：</a:t>
            </a:r>
            <a:endParaRPr lang="en-US" altLang="zh-TW" sz="2000" dirty="0">
              <a:solidFill>
                <a:srgbClr val="666666"/>
              </a:solidFill>
              <a:latin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（操作方法為</a:t>
            </a:r>
            <a:r>
              <a:rPr kumimoji="0" lang="zh-TW" altLang="zh-TW" sz="2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</a:rPr>
              <a:t>先按住</a:t>
            </a:r>
            <a:r>
              <a:rPr kumimoji="0" lang="zh-TW" altLang="zh-TW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</a:rPr>
              <a:t>鍵盤的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</a:rPr>
              <a:t>Ctrl</a:t>
            </a:r>
            <a:r>
              <a:rPr kumimoji="0" lang="zh-TW" altLang="zh-TW" sz="2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</a:rPr>
              <a:t>或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</a:rPr>
              <a:t>Ctrl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</a:rPr>
              <a:t>+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</a:rPr>
              <a:t>Shift</a:t>
            </a:r>
            <a:r>
              <a:rPr kumimoji="0" lang="zh-TW" altLang="zh-TW" sz="2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</a:rPr>
              <a:t>鍵不放</a:t>
            </a:r>
            <a:r>
              <a:rPr kumimoji="0" lang="zh-TW" altLang="zh-TW" sz="20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，再按一下標點符號）</a:t>
            </a:r>
            <a:endParaRPr kumimoji="0" lang="zh-TW" altLang="zh-TW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Ctrl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」+「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,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」= 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 逗號</a:t>
            </a:r>
            <a:endParaRPr kumimoji="0" lang="zh-TW" altLang="zh-TW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Ctrl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」+「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.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」= 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。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 句號</a:t>
            </a:r>
            <a:endParaRPr kumimoji="0" lang="zh-TW" altLang="zh-TW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Ctrl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」+「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'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」= 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、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 頓號</a:t>
            </a:r>
            <a:endParaRPr kumimoji="0" lang="zh-TW" altLang="zh-TW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Ctrl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」+「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;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」= 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；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 分號</a:t>
            </a:r>
            <a:endParaRPr kumimoji="0" lang="zh-TW" altLang="zh-TW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Ctrl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」+「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Shift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」+「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: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」= 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：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 冒號</a:t>
            </a:r>
            <a:endParaRPr kumimoji="0" lang="zh-TW" altLang="zh-TW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Ctrl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」+「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Shift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」+「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?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」= 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？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 問號</a:t>
            </a:r>
            <a:endParaRPr kumimoji="0" lang="zh-TW" altLang="zh-TW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Ctrl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」+「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Shift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」+「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!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」= 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！</a:t>
            </a:r>
            <a:r>
              <a:rPr kumimoji="0" lang="zh-TW" altLang="zh-TW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 驚嘆號</a:t>
            </a:r>
            <a:endParaRPr kumimoji="0" lang="zh-TW" altLang="zh-TW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4" name="Picture 2" descr="http://0.blog.xuite.net/0/9/c/9/17510967/blog_815913/txt/41229803/0.png">
            <a:extLst>
              <a:ext uri="{FF2B5EF4-FFF2-40B4-BE49-F238E27FC236}">
                <a16:creationId xmlns:a16="http://schemas.microsoft.com/office/drawing/2014/main" id="{7FF1C40C-08FB-4C75-9FD8-203C8A4BF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69" y="3297291"/>
            <a:ext cx="11035626" cy="325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41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2503E482-31E3-4089-A9C2-4CC9E16F5770}"/>
              </a:ext>
            </a:extLst>
          </p:cNvPr>
          <p:cNvSpPr/>
          <p:nvPr/>
        </p:nvSpPr>
        <p:spPr>
          <a:xfrm>
            <a:off x="639193" y="532660"/>
            <a:ext cx="109816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2800" dirty="0">
                <a:solidFill>
                  <a:srgbClr val="666666"/>
                </a:solidFill>
                <a:latin typeface="Verdana" panose="020B0604030504040204" pitchFamily="34" charset="0"/>
              </a:rPr>
              <a:t>3.除了上述的標點符號使用快速鍵輸入，其它的標點符號，可以按鍵盤的</a:t>
            </a:r>
            <a:r>
              <a:rPr lang="zh-TW" altLang="zh-TW" sz="2800" b="1" dirty="0">
                <a:solidFill>
                  <a:srgbClr val="666666"/>
                </a:solidFill>
                <a:latin typeface="Verdana" panose="020B0604030504040204" pitchFamily="34" charset="0"/>
              </a:rPr>
              <a:t>「</a:t>
            </a:r>
            <a:r>
              <a:rPr lang="zh-TW" altLang="zh-TW" sz="2800" b="1" dirty="0">
                <a:solidFill>
                  <a:srgbClr val="FF0000"/>
                </a:solidFill>
                <a:latin typeface="Verdana" panose="020B0604030504040204" pitchFamily="34" charset="0"/>
              </a:rPr>
              <a:t>Ctrl</a:t>
            </a:r>
            <a:r>
              <a:rPr lang="zh-TW" altLang="zh-TW" sz="2800" b="1" dirty="0">
                <a:solidFill>
                  <a:srgbClr val="666666"/>
                </a:solidFill>
                <a:latin typeface="Verdana" panose="020B0604030504040204" pitchFamily="34" charset="0"/>
              </a:rPr>
              <a:t>」+「</a:t>
            </a:r>
            <a:r>
              <a:rPr lang="zh-TW" altLang="zh-TW" sz="2800" b="1" dirty="0">
                <a:solidFill>
                  <a:srgbClr val="FF0000"/>
                </a:solidFill>
                <a:latin typeface="Verdana" panose="020B0604030504040204" pitchFamily="34" charset="0"/>
              </a:rPr>
              <a:t>Alt</a:t>
            </a:r>
            <a:r>
              <a:rPr lang="zh-TW" altLang="zh-TW" sz="2800" b="1" dirty="0">
                <a:solidFill>
                  <a:srgbClr val="666666"/>
                </a:solidFill>
                <a:latin typeface="Verdana" panose="020B0604030504040204" pitchFamily="34" charset="0"/>
              </a:rPr>
              <a:t>」+「</a:t>
            </a:r>
            <a:r>
              <a:rPr lang="zh-TW" altLang="zh-TW" sz="2800" b="1" dirty="0">
                <a:solidFill>
                  <a:srgbClr val="FF0000"/>
                </a:solidFill>
                <a:latin typeface="Verdana" panose="020B0604030504040204" pitchFamily="34" charset="0"/>
              </a:rPr>
              <a:t>,</a:t>
            </a:r>
            <a:r>
              <a:rPr lang="zh-TW" altLang="zh-TW" sz="2800" b="1" dirty="0">
                <a:solidFill>
                  <a:srgbClr val="666666"/>
                </a:solidFill>
                <a:latin typeface="Verdana" panose="020B0604030504040204" pitchFamily="34" charset="0"/>
              </a:rPr>
              <a:t>」</a:t>
            </a:r>
            <a:r>
              <a:rPr lang="zh-TW" altLang="zh-TW" sz="2800" dirty="0">
                <a:solidFill>
                  <a:srgbClr val="666666"/>
                </a:solidFill>
                <a:latin typeface="Verdana" panose="020B0604030504040204" pitchFamily="34" charset="0"/>
              </a:rPr>
              <a:t>三個按鍵，開啟符號表來輸入。</a:t>
            </a:r>
            <a:endParaRPr lang="zh-TW" altLang="zh-TW" sz="2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2800" dirty="0">
                <a:solidFill>
                  <a:srgbClr val="666666"/>
                </a:solidFill>
                <a:latin typeface="Verdana" panose="020B0604030504040204" pitchFamily="34" charset="0"/>
              </a:rPr>
              <a:t>  </a:t>
            </a:r>
          </a:p>
        </p:txBody>
      </p:sp>
      <p:pic>
        <p:nvPicPr>
          <p:cNvPr id="3" name="Picture 2" descr="http://0.blog.xuite.net/0/9/c/9/17510967/blog_815913/txt/41229803/1.png">
            <a:extLst>
              <a:ext uri="{FF2B5EF4-FFF2-40B4-BE49-F238E27FC236}">
                <a16:creationId xmlns:a16="http://schemas.microsoft.com/office/drawing/2014/main" id="{CE4FCE79-75F1-4259-95E0-0CC80AD60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58" y="2723287"/>
            <a:ext cx="11175321" cy="330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523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6E095348-74EE-4AD1-9B08-C15A33C98067}"/>
              </a:ext>
            </a:extLst>
          </p:cNvPr>
          <p:cNvSpPr/>
          <p:nvPr/>
        </p:nvSpPr>
        <p:spPr>
          <a:xfrm>
            <a:off x="3779243" y="3244334"/>
            <a:ext cx="46335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資料來源</a:t>
            </a:r>
            <a:endParaRPr lang="en-US" altLang="zh-TW" dirty="0"/>
          </a:p>
          <a:p>
            <a:r>
              <a:rPr lang="zh-TW" altLang="en-US" dirty="0"/>
              <a:t>https://blog.xuite.net/yh96301/blog/41229803</a:t>
            </a:r>
          </a:p>
        </p:txBody>
      </p:sp>
    </p:spTree>
    <p:extLst>
      <p:ext uri="{BB962C8B-B14F-4D97-AF65-F5344CB8AC3E}">
        <p14:creationId xmlns:p14="http://schemas.microsoft.com/office/powerpoint/2010/main" val="1275570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338</Words>
  <Application>Microsoft Office PowerPoint</Application>
  <PresentationFormat>寬螢幕</PresentationFormat>
  <Paragraphs>17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Arial</vt:lpstr>
      <vt:lpstr>Calibri</vt:lpstr>
      <vt:lpstr>Calibri Light</vt:lpstr>
      <vt:lpstr>Verdana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</cp:revision>
  <dcterms:created xsi:type="dcterms:W3CDTF">2021-04-17T12:43:33Z</dcterms:created>
  <dcterms:modified xsi:type="dcterms:W3CDTF">2021-04-17T13:37:13Z</dcterms:modified>
</cp:coreProperties>
</file>