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7" r:id="rId19"/>
    <p:sldId id="278" r:id="rId20"/>
    <p:sldId id="279" r:id="rId21"/>
    <p:sldId id="275" r:id="rId2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29A949-DB17-4B01-8ED3-12A4DC8DA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EE091DB-2DBA-49B1-B71A-7BA4ECB35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C5B51B-4DA1-4768-9183-05FA496F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6F1D373-B644-48E2-9992-D5C0211A3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A71BE3-482F-40EF-B0FA-8749341B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10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5A6432-6804-4BB2-8526-722C57E2B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0CBA554-630B-4486-A84A-CAD5B4916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C6D7A6B-EFE0-4A42-8185-A19D329F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FA0BF5-60ED-4E6F-9889-5AAE3FF8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EED42E7-B27A-4113-86F9-BEA9A626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91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3317700-2DB8-4AE2-93B8-9B2E7AE34C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B59766-320C-4C50-8BD1-957711F09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597B30-7756-4605-98EC-D783DC93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C3DE63-6AA3-475F-927A-45D368396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9ED49C7-D018-4B7E-B693-3C411D8F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291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73E4B6-02E6-43C4-9B6A-EAC625E42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128B93-500F-4D78-89DD-2E9B9B505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7B68BF-153E-41AB-8A42-384D1D81A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97A31C-F03E-4E47-8711-7C9DA5EA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CBDA0F-D2F0-4FEB-9AE0-DA4B730ED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133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E2409A-662F-4E44-94B6-DD2CBC751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3B1BA2E-2D84-42E3-8F19-E6DB35370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6ED868D-AFF8-40D3-9542-024B8072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88EB6C-B629-4C12-B5C0-8F9F5D84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25BA15-4031-41CE-B26A-819C74AD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75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6CE6B4-4A69-4250-B148-63302B85B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9900B7-0EAD-4137-9937-02ED4CCE5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912443-C620-4801-AAD1-55384FB84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5A7E6E-7964-4F80-93E5-8F385218F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FB67A5-59FE-467C-85CC-AC5DF1BC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562686-CD1A-406E-B915-63BF32AF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68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47F661-77A6-4D0F-A72E-570D17EA8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32BEA42-9300-482A-8ED6-F20627E17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0AA5503-D847-4DA5-8D6E-763CE88EF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9D53F43-15DE-4C35-8EEF-5DE353B2C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F9A74DC-4C6E-4DA7-810E-4E7BE9DA8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CB1D958-2667-4DDC-901F-F1F911FB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D41C65C-8B7F-4296-94DD-D4D59B882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45393F-2DF1-4713-8398-73A550E8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483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D86998-D5C8-42E3-B62A-222A0DC8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FA07D5D-8C33-4DD3-A3A7-CF8E3774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48853E2-00A1-4CB3-9D50-898CB9A9E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3EC1FAF-F551-4EDF-8DFE-5DCCA5B98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98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63EFA7C-4852-4992-BCF3-F8A8A88F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A8CE978-AEFC-42D1-810E-9E3E5DC4C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0CDF6FB-712C-4F04-91F5-1AB172082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9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3BBB2D-72F3-4249-B3AB-7E0C12C44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5A3DFB-6793-4CE7-9806-488069854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1379282-23C1-40CA-8B5F-85C0E9509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790F9B4-1940-4606-9BC8-E165D748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37AC58B-F1AA-4038-B770-03B65BDD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123B4AD-7306-441C-ACF2-E5E84074B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053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F51C50-FD60-41EA-AAD2-35787F7B4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05787E6-4D46-4D8C-AD0C-8EC3131BA0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774A0A8-1270-40B1-A922-BE905EE6E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AD45C80-1060-4C7E-A366-AAD8A7795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A8AC508-AB00-4D0F-84A5-0EE184211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1E866A3-B1E7-4880-A338-B32E4A81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34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3E2EF41-190A-4C6F-AEA9-D6698663A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C68A28-7875-4462-9102-13AC490E7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736FBE-EBF0-4053-AE37-A67B32F72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8CC85-0D8E-42E2-B957-80676A361806}" type="datetimeFigureOut">
              <a:rPr lang="zh-TW" altLang="en-US" smtClean="0"/>
              <a:t>2021/4/12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D13FD52-CA35-4B75-8235-35A9D801F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2F9639-A0D1-4A08-9A53-364480BCF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133EE-92B7-4D08-A809-F48937208B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26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191A3906-9A55-4DA2-9807-734E2A566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619" y="753923"/>
            <a:ext cx="1581371" cy="17528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E527DAF1-8F21-4536-BE27-0731AD86C01D}"/>
              </a:ext>
            </a:extLst>
          </p:cNvPr>
          <p:cNvSpPr/>
          <p:nvPr/>
        </p:nvSpPr>
        <p:spPr>
          <a:xfrm>
            <a:off x="3280413" y="927519"/>
            <a:ext cx="8786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打完作業</a:t>
            </a:r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—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要按</a:t>
            </a:r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—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檔案</a:t>
            </a:r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--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另存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F73567B-B68F-4507-B6FD-5704B3638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3191" y="2506768"/>
            <a:ext cx="4149302" cy="371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76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791478"/>
            <a:ext cx="8964276" cy="559195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174742-F558-480B-B69E-FB6122C262C6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ABC1D125-F99C-48B9-B0A2-20789C32BE86}"/>
              </a:ext>
            </a:extLst>
          </p:cNvPr>
          <p:cNvSpPr/>
          <p:nvPr/>
        </p:nvSpPr>
        <p:spPr>
          <a:xfrm>
            <a:off x="7549009" y="917635"/>
            <a:ext cx="3262432" cy="707886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0" cap="none" spc="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</a:t>
            </a:r>
            <a:r>
              <a:rPr lang="zh-TW" altLang="en-US" sz="400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正確位置找</a:t>
            </a:r>
            <a:endParaRPr lang="zh-TW" altLang="en-US" sz="4000" b="0" cap="none" spc="0" dirty="0">
              <a:ln w="28575"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箭號: 向左 6">
            <a:extLst>
              <a:ext uri="{FF2B5EF4-FFF2-40B4-BE49-F238E27FC236}">
                <a16:creationId xmlns:a16="http://schemas.microsoft.com/office/drawing/2014/main" id="{2D398C96-08BA-408E-B6CF-F263E93721DE}"/>
              </a:ext>
            </a:extLst>
          </p:cNvPr>
          <p:cNvSpPr/>
          <p:nvPr/>
        </p:nvSpPr>
        <p:spPr>
          <a:xfrm>
            <a:off x="7079034" y="1207171"/>
            <a:ext cx="370278" cy="255869"/>
          </a:xfrm>
          <a:prstGeom prst="lef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78E53F6-77FF-4FE6-989D-10FEF93FC86E}"/>
              </a:ext>
            </a:extLst>
          </p:cNvPr>
          <p:cNvSpPr/>
          <p:nvPr/>
        </p:nvSpPr>
        <p:spPr>
          <a:xfrm>
            <a:off x="8542050" y="5940365"/>
            <a:ext cx="1040862" cy="523220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開啟</a:t>
            </a:r>
          </a:p>
        </p:txBody>
      </p:sp>
    </p:spTree>
    <p:extLst>
      <p:ext uri="{BB962C8B-B14F-4D97-AF65-F5344CB8AC3E}">
        <p14:creationId xmlns:p14="http://schemas.microsoft.com/office/powerpoint/2010/main" val="609875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791478"/>
            <a:ext cx="8964276" cy="559195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174742-F558-480B-B69E-FB6122C262C6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</p:spPr>
      </p:pic>
      <p:sp>
        <p:nvSpPr>
          <p:cNvPr id="7" name="箭號: 向左 6">
            <a:extLst>
              <a:ext uri="{FF2B5EF4-FFF2-40B4-BE49-F238E27FC236}">
                <a16:creationId xmlns:a16="http://schemas.microsoft.com/office/drawing/2014/main" id="{2D398C96-08BA-408E-B6CF-F263E93721DE}"/>
              </a:ext>
            </a:extLst>
          </p:cNvPr>
          <p:cNvSpPr/>
          <p:nvPr/>
        </p:nvSpPr>
        <p:spPr>
          <a:xfrm>
            <a:off x="7011859" y="1146211"/>
            <a:ext cx="614118" cy="418350"/>
          </a:xfrm>
          <a:prstGeom prst="lef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BC1D125-F99C-48B9-B0A2-20789C32BE86}"/>
              </a:ext>
            </a:extLst>
          </p:cNvPr>
          <p:cNvSpPr/>
          <p:nvPr/>
        </p:nvSpPr>
        <p:spPr>
          <a:xfrm>
            <a:off x="7593801" y="933062"/>
            <a:ext cx="3467616" cy="76944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0" cap="none" spc="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</a:t>
            </a:r>
            <a:r>
              <a:rPr lang="zh-TW" altLang="en-US" sz="4400" dirty="0">
                <a:ln w="28575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正確位置</a:t>
            </a:r>
            <a:r>
              <a:rPr lang="zh-TW" altLang="en-US" sz="400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找</a:t>
            </a:r>
            <a:endParaRPr lang="zh-TW" altLang="en-US" sz="4000" b="0" cap="none" spc="0" dirty="0">
              <a:ln w="28575"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8049A2A-C8DD-465B-B5B5-810C632600D1}"/>
              </a:ext>
            </a:extLst>
          </p:cNvPr>
          <p:cNvSpPr/>
          <p:nvPr/>
        </p:nvSpPr>
        <p:spPr>
          <a:xfrm>
            <a:off x="8542050" y="5940365"/>
            <a:ext cx="1040862" cy="523220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開啟</a:t>
            </a:r>
          </a:p>
        </p:txBody>
      </p:sp>
    </p:spTree>
    <p:extLst>
      <p:ext uri="{BB962C8B-B14F-4D97-AF65-F5344CB8AC3E}">
        <p14:creationId xmlns:p14="http://schemas.microsoft.com/office/powerpoint/2010/main" val="37291243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791478"/>
            <a:ext cx="8964276" cy="559195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174742-F558-480B-B69E-FB6122C262C6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</p:spPr>
      </p:pic>
      <p:sp>
        <p:nvSpPr>
          <p:cNvPr id="7" name="箭號: 向左 6">
            <a:extLst>
              <a:ext uri="{FF2B5EF4-FFF2-40B4-BE49-F238E27FC236}">
                <a16:creationId xmlns:a16="http://schemas.microsoft.com/office/drawing/2014/main" id="{2D398C96-08BA-408E-B6CF-F263E93721DE}"/>
              </a:ext>
            </a:extLst>
          </p:cNvPr>
          <p:cNvSpPr/>
          <p:nvPr/>
        </p:nvSpPr>
        <p:spPr>
          <a:xfrm>
            <a:off x="7011859" y="1146211"/>
            <a:ext cx="614118" cy="418350"/>
          </a:xfrm>
          <a:prstGeom prst="leftArrow">
            <a:avLst/>
          </a:prstGeom>
          <a:solidFill>
            <a:schemeClr val="tx1"/>
          </a:solidFill>
          <a:ln w="63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BC1D125-F99C-48B9-B0A2-20789C32BE86}"/>
              </a:ext>
            </a:extLst>
          </p:cNvPr>
          <p:cNvSpPr/>
          <p:nvPr/>
        </p:nvSpPr>
        <p:spPr>
          <a:xfrm>
            <a:off x="7593801" y="933062"/>
            <a:ext cx="3467616" cy="769441"/>
          </a:xfrm>
          <a:prstGeom prst="rect">
            <a:avLst/>
          </a:prstGeom>
          <a:solidFill>
            <a:schemeClr val="bg2"/>
          </a:soli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0" cap="none" spc="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</a:t>
            </a:r>
            <a:r>
              <a:rPr lang="zh-TW" altLang="en-US" sz="4400" dirty="0">
                <a:ln w="28575">
                  <a:solidFill>
                    <a:schemeClr val="accent6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正確位置</a:t>
            </a:r>
            <a:r>
              <a:rPr lang="zh-TW" altLang="en-US" sz="400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找</a:t>
            </a:r>
            <a:endParaRPr lang="zh-TW" altLang="en-US" sz="4000" b="0" cap="none" spc="0" dirty="0">
              <a:ln w="28575">
                <a:solidFill>
                  <a:schemeClr val="accent1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E45D29B-71C8-42E9-A07A-774F7A062605}"/>
              </a:ext>
            </a:extLst>
          </p:cNvPr>
          <p:cNvSpPr/>
          <p:nvPr/>
        </p:nvSpPr>
        <p:spPr>
          <a:xfrm>
            <a:off x="3998976" y="2121408"/>
            <a:ext cx="3413760" cy="30967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907295-D8B5-423C-98AF-78450C48283B}"/>
              </a:ext>
            </a:extLst>
          </p:cNvPr>
          <p:cNvSpPr/>
          <p:nvPr/>
        </p:nvSpPr>
        <p:spPr>
          <a:xfrm>
            <a:off x="4134150" y="4015847"/>
            <a:ext cx="3057247" cy="954107"/>
          </a:xfrm>
          <a:prstGeom prst="rect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選擇自己檔案名稱</a:t>
            </a:r>
            <a:endParaRPr lang="en-US" altLang="zh-TW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班級座號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A80C82C-E1E9-4095-9262-B4CF2242FFBC}"/>
              </a:ext>
            </a:extLst>
          </p:cNvPr>
          <p:cNvSpPr/>
          <p:nvPr/>
        </p:nvSpPr>
        <p:spPr>
          <a:xfrm>
            <a:off x="8542050" y="5940365"/>
            <a:ext cx="1040862" cy="523220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開啟</a:t>
            </a:r>
          </a:p>
        </p:txBody>
      </p:sp>
    </p:spTree>
    <p:extLst>
      <p:ext uri="{BB962C8B-B14F-4D97-AF65-F5344CB8AC3E}">
        <p14:creationId xmlns:p14="http://schemas.microsoft.com/office/powerpoint/2010/main" val="2241019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791478"/>
            <a:ext cx="8964276" cy="559195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174742-F558-480B-B69E-FB6122C262C6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</p:spPr>
      </p:pic>
      <p:sp>
        <p:nvSpPr>
          <p:cNvPr id="7" name="箭號: 向左 6">
            <a:extLst>
              <a:ext uri="{FF2B5EF4-FFF2-40B4-BE49-F238E27FC236}">
                <a16:creationId xmlns:a16="http://schemas.microsoft.com/office/drawing/2014/main" id="{2D398C96-08BA-408E-B6CF-F263E93721DE}"/>
              </a:ext>
            </a:extLst>
          </p:cNvPr>
          <p:cNvSpPr/>
          <p:nvPr/>
        </p:nvSpPr>
        <p:spPr>
          <a:xfrm>
            <a:off x="7011859" y="1146211"/>
            <a:ext cx="614118" cy="418350"/>
          </a:xfrm>
          <a:prstGeom prst="lef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BC1D125-F99C-48B9-B0A2-20789C32BE86}"/>
              </a:ext>
            </a:extLst>
          </p:cNvPr>
          <p:cNvSpPr/>
          <p:nvPr/>
        </p:nvSpPr>
        <p:spPr>
          <a:xfrm>
            <a:off x="7593801" y="933062"/>
            <a:ext cx="3467616" cy="76944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0" cap="none" spc="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</a:t>
            </a:r>
            <a:r>
              <a:rPr lang="zh-TW" altLang="en-US" sz="4400" dirty="0">
                <a:ln w="28575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正確位置</a:t>
            </a:r>
            <a:r>
              <a:rPr lang="zh-TW" altLang="en-US" sz="400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找</a:t>
            </a:r>
            <a:endParaRPr lang="zh-TW" altLang="en-US" sz="4000" b="0" cap="none" spc="0" dirty="0">
              <a:ln w="28575"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E45D29B-71C8-42E9-A07A-774F7A062605}"/>
              </a:ext>
            </a:extLst>
          </p:cNvPr>
          <p:cNvSpPr/>
          <p:nvPr/>
        </p:nvSpPr>
        <p:spPr>
          <a:xfrm>
            <a:off x="3998976" y="2121408"/>
            <a:ext cx="3413760" cy="3096768"/>
          </a:xfrm>
          <a:prstGeom prst="rect">
            <a:avLst/>
          </a:prstGeom>
          <a:noFill/>
          <a:ln w="57150"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907295-D8B5-423C-98AF-78450C48283B}"/>
              </a:ext>
            </a:extLst>
          </p:cNvPr>
          <p:cNvSpPr/>
          <p:nvPr/>
        </p:nvSpPr>
        <p:spPr>
          <a:xfrm>
            <a:off x="4031557" y="4015847"/>
            <a:ext cx="3262433" cy="1015663"/>
          </a:xfrm>
          <a:prstGeom prst="rect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選擇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自己</a:t>
            </a:r>
            <a:r>
              <a:rPr lang="zh-TW" alt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檔案名稱</a:t>
            </a:r>
            <a:endParaRPr lang="en-US" altLang="zh-TW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班級座號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482DA71-0A35-403C-A5AC-E01D2515D501}"/>
              </a:ext>
            </a:extLst>
          </p:cNvPr>
          <p:cNvSpPr/>
          <p:nvPr/>
        </p:nvSpPr>
        <p:spPr>
          <a:xfrm>
            <a:off x="8542050" y="5940365"/>
            <a:ext cx="1040862" cy="523220"/>
          </a:xfrm>
          <a:prstGeom prst="rect">
            <a:avLst/>
          </a:prstGeom>
          <a:solidFill>
            <a:schemeClr val="bg2"/>
          </a:solidFill>
          <a:ln w="1905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開啟</a:t>
            </a:r>
          </a:p>
        </p:txBody>
      </p:sp>
    </p:spTree>
    <p:extLst>
      <p:ext uri="{BB962C8B-B14F-4D97-AF65-F5344CB8AC3E}">
        <p14:creationId xmlns:p14="http://schemas.microsoft.com/office/powerpoint/2010/main" val="35839062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791478"/>
            <a:ext cx="8964276" cy="559195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174742-F558-480B-B69E-FB6122C262C6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</p:spPr>
      </p:pic>
      <p:sp>
        <p:nvSpPr>
          <p:cNvPr id="7" name="箭號: 向左 6">
            <a:extLst>
              <a:ext uri="{FF2B5EF4-FFF2-40B4-BE49-F238E27FC236}">
                <a16:creationId xmlns:a16="http://schemas.microsoft.com/office/drawing/2014/main" id="{2D398C96-08BA-408E-B6CF-F263E93721DE}"/>
              </a:ext>
            </a:extLst>
          </p:cNvPr>
          <p:cNvSpPr/>
          <p:nvPr/>
        </p:nvSpPr>
        <p:spPr>
          <a:xfrm>
            <a:off x="7011859" y="1146211"/>
            <a:ext cx="614118" cy="418350"/>
          </a:xfrm>
          <a:prstGeom prst="lef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BC1D125-F99C-48B9-B0A2-20789C32BE86}"/>
              </a:ext>
            </a:extLst>
          </p:cNvPr>
          <p:cNvSpPr/>
          <p:nvPr/>
        </p:nvSpPr>
        <p:spPr>
          <a:xfrm>
            <a:off x="7593801" y="933062"/>
            <a:ext cx="3467616" cy="76944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0" cap="none" spc="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</a:t>
            </a:r>
            <a:r>
              <a:rPr lang="zh-TW" altLang="en-US" sz="4400" dirty="0">
                <a:ln w="28575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正確位置</a:t>
            </a:r>
            <a:r>
              <a:rPr lang="zh-TW" altLang="en-US" sz="400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找</a:t>
            </a:r>
            <a:endParaRPr lang="zh-TW" altLang="en-US" sz="4000" b="0" cap="none" spc="0" dirty="0">
              <a:ln w="28575"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E45D29B-71C8-42E9-A07A-774F7A062605}"/>
              </a:ext>
            </a:extLst>
          </p:cNvPr>
          <p:cNvSpPr/>
          <p:nvPr/>
        </p:nvSpPr>
        <p:spPr>
          <a:xfrm>
            <a:off x="3998976" y="2121408"/>
            <a:ext cx="3413760" cy="30967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907295-D8B5-423C-98AF-78450C48283B}"/>
              </a:ext>
            </a:extLst>
          </p:cNvPr>
          <p:cNvSpPr/>
          <p:nvPr/>
        </p:nvSpPr>
        <p:spPr>
          <a:xfrm>
            <a:off x="4134150" y="4015847"/>
            <a:ext cx="3057247" cy="954107"/>
          </a:xfrm>
          <a:prstGeom prst="rect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選擇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自己</a:t>
            </a:r>
            <a:r>
              <a:rPr lang="zh-TW" altLang="en-US" sz="28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檔案名稱</a:t>
            </a:r>
            <a:endParaRPr lang="en-US" altLang="zh-TW" sz="2800" b="1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班級座號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482DA71-0A35-403C-A5AC-E01D2515D501}"/>
              </a:ext>
            </a:extLst>
          </p:cNvPr>
          <p:cNvSpPr/>
          <p:nvPr/>
        </p:nvSpPr>
        <p:spPr>
          <a:xfrm>
            <a:off x="8327136" y="5940365"/>
            <a:ext cx="125577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bg2">
                <a:lumMod val="2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開啟</a:t>
            </a:r>
          </a:p>
        </p:txBody>
      </p:sp>
    </p:spTree>
    <p:extLst>
      <p:ext uri="{BB962C8B-B14F-4D97-AF65-F5344CB8AC3E}">
        <p14:creationId xmlns:p14="http://schemas.microsoft.com/office/powerpoint/2010/main" val="24212417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791478"/>
            <a:ext cx="8964276" cy="559195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174742-F558-480B-B69E-FB6122C262C6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</p:spPr>
      </p:pic>
      <p:sp>
        <p:nvSpPr>
          <p:cNvPr id="7" name="箭號: 向左 6">
            <a:extLst>
              <a:ext uri="{FF2B5EF4-FFF2-40B4-BE49-F238E27FC236}">
                <a16:creationId xmlns:a16="http://schemas.microsoft.com/office/drawing/2014/main" id="{2D398C96-08BA-408E-B6CF-F263E93721DE}"/>
              </a:ext>
            </a:extLst>
          </p:cNvPr>
          <p:cNvSpPr/>
          <p:nvPr/>
        </p:nvSpPr>
        <p:spPr>
          <a:xfrm>
            <a:off x="7011859" y="1146211"/>
            <a:ext cx="614118" cy="418350"/>
          </a:xfrm>
          <a:prstGeom prst="leftArrow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BC1D125-F99C-48B9-B0A2-20789C32BE86}"/>
              </a:ext>
            </a:extLst>
          </p:cNvPr>
          <p:cNvSpPr/>
          <p:nvPr/>
        </p:nvSpPr>
        <p:spPr>
          <a:xfrm>
            <a:off x="7593801" y="933062"/>
            <a:ext cx="3467616" cy="76944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0" cap="none" spc="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</a:t>
            </a:r>
            <a:r>
              <a:rPr lang="zh-TW" altLang="en-US" sz="4400" dirty="0">
                <a:ln w="28575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正確位置</a:t>
            </a:r>
            <a:r>
              <a:rPr lang="zh-TW" altLang="en-US" sz="4000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找</a:t>
            </a:r>
            <a:endParaRPr lang="zh-TW" altLang="en-US" sz="4000" b="0" cap="none" spc="0" dirty="0">
              <a:ln w="28575"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E45D29B-71C8-42E9-A07A-774F7A062605}"/>
              </a:ext>
            </a:extLst>
          </p:cNvPr>
          <p:cNvSpPr/>
          <p:nvPr/>
        </p:nvSpPr>
        <p:spPr>
          <a:xfrm>
            <a:off x="3998976" y="2121408"/>
            <a:ext cx="3413760" cy="309676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907295-D8B5-423C-98AF-78450C48283B}"/>
              </a:ext>
            </a:extLst>
          </p:cNvPr>
          <p:cNvSpPr/>
          <p:nvPr/>
        </p:nvSpPr>
        <p:spPr>
          <a:xfrm>
            <a:off x="4134150" y="4015847"/>
            <a:ext cx="3057247" cy="954107"/>
          </a:xfrm>
          <a:prstGeom prst="rect">
            <a:avLst/>
          </a:prstGeom>
          <a:solidFill>
            <a:schemeClr val="bg2"/>
          </a:solidFill>
          <a:ln w="28575"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選擇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自己</a:t>
            </a:r>
            <a:r>
              <a:rPr lang="zh-TW" altLang="en-US" sz="28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檔案名稱</a:t>
            </a:r>
            <a:endParaRPr lang="en-US" altLang="zh-TW" sz="2800" b="1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班級座號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482DA71-0A35-403C-A5AC-E01D2515D501}"/>
              </a:ext>
            </a:extLst>
          </p:cNvPr>
          <p:cNvSpPr/>
          <p:nvPr/>
        </p:nvSpPr>
        <p:spPr>
          <a:xfrm>
            <a:off x="8542050" y="5940365"/>
            <a:ext cx="104086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bg2">
                <a:lumMod val="2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開啟</a:t>
            </a:r>
          </a:p>
        </p:txBody>
      </p:sp>
    </p:spTree>
    <p:extLst>
      <p:ext uri="{BB962C8B-B14F-4D97-AF65-F5344CB8AC3E}">
        <p14:creationId xmlns:p14="http://schemas.microsoft.com/office/powerpoint/2010/main" val="28568691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84DB0DF2-8972-48BF-BF63-3E356DD3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24" y="2798164"/>
            <a:ext cx="1976755" cy="1640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242D8A34-3866-4EDD-ACAE-310CCC01A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003" y="2552577"/>
            <a:ext cx="1581371" cy="17528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D18D1998-F6D4-47C1-BA2C-4F6A8C04A9AF}"/>
              </a:ext>
            </a:extLst>
          </p:cNvPr>
          <p:cNvSpPr/>
          <p:nvPr/>
        </p:nvSpPr>
        <p:spPr>
          <a:xfrm>
            <a:off x="1153697" y="4618034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儲存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DB58AC3-FECF-4E04-B1F0-9DFD5A22B7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1203" y="0"/>
            <a:ext cx="2193555" cy="2629155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E4F8006-2BA8-4098-830A-DF6FA2B168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3697" y="148773"/>
            <a:ext cx="1334854" cy="192155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05C1A50-1F07-4B6F-B742-EA06FD20C7CE}"/>
              </a:ext>
            </a:extLst>
          </p:cNvPr>
          <p:cNvSpPr/>
          <p:nvPr/>
        </p:nvSpPr>
        <p:spPr>
          <a:xfrm>
            <a:off x="4089922" y="425549"/>
            <a:ext cx="10054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下載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3DC80DA-831E-4CA4-9B53-4EF9732F0226}"/>
              </a:ext>
            </a:extLst>
          </p:cNvPr>
          <p:cNvSpPr/>
          <p:nvPr/>
        </p:nvSpPr>
        <p:spPr>
          <a:xfrm>
            <a:off x="5563977" y="0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文件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43BB346-1AC4-4ED1-9686-CE39BADFE419}"/>
              </a:ext>
            </a:extLst>
          </p:cNvPr>
          <p:cNvSpPr/>
          <p:nvPr/>
        </p:nvSpPr>
        <p:spPr>
          <a:xfrm>
            <a:off x="6241479" y="1097833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圖片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5A8CD06-4976-41D8-A96C-3466A1CF0ACD}"/>
              </a:ext>
            </a:extLst>
          </p:cNvPr>
          <p:cNvSpPr/>
          <p:nvPr/>
        </p:nvSpPr>
        <p:spPr>
          <a:xfrm>
            <a:off x="5053326" y="2013968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桌面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3C5B0859-6472-421F-906A-426E1C869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821" y="2552576"/>
            <a:ext cx="1581371" cy="17528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10211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84DB0DF2-8972-48BF-BF63-3E356DD3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24" y="2798164"/>
            <a:ext cx="1976755" cy="1640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242D8A34-3866-4EDD-ACAE-310CCC01A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106" y="2694432"/>
            <a:ext cx="540451" cy="599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C61373A-15B0-47CB-92D6-102F12A640C8}"/>
              </a:ext>
            </a:extLst>
          </p:cNvPr>
          <p:cNvSpPr/>
          <p:nvPr/>
        </p:nvSpPr>
        <p:spPr>
          <a:xfrm>
            <a:off x="5037775" y="269443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儲存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06A618-B877-4006-AD9E-D5E1BE850600}"/>
              </a:ext>
            </a:extLst>
          </p:cNvPr>
          <p:cNvSpPr/>
          <p:nvPr/>
        </p:nvSpPr>
        <p:spPr>
          <a:xfrm>
            <a:off x="5037775" y="4209149"/>
            <a:ext cx="999217" cy="599054"/>
          </a:xfrm>
          <a:prstGeom prst="rect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開啟</a:t>
            </a:r>
          </a:p>
        </p:txBody>
      </p:sp>
      <p:sp>
        <p:nvSpPr>
          <p:cNvPr id="7" name="箭號: 向下 6">
            <a:extLst>
              <a:ext uri="{FF2B5EF4-FFF2-40B4-BE49-F238E27FC236}">
                <a16:creationId xmlns:a16="http://schemas.microsoft.com/office/drawing/2014/main" id="{0D50B852-AC74-4B68-B40E-502D72C00982}"/>
              </a:ext>
            </a:extLst>
          </p:cNvPr>
          <p:cNvSpPr/>
          <p:nvPr/>
        </p:nvSpPr>
        <p:spPr>
          <a:xfrm>
            <a:off x="5437632" y="4808203"/>
            <a:ext cx="246474" cy="33682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A65C9CB-45ED-4B12-AD51-B3E4A12D5B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1203" y="0"/>
            <a:ext cx="2193555" cy="262915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3BE9D965-5063-465F-BF6F-A80C7B317A0D}"/>
              </a:ext>
            </a:extLst>
          </p:cNvPr>
          <p:cNvSpPr/>
          <p:nvPr/>
        </p:nvSpPr>
        <p:spPr>
          <a:xfrm>
            <a:off x="4089922" y="425549"/>
            <a:ext cx="10054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C0C0C0"/>
                </a:highlight>
              </a:rPr>
              <a:t>下載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B1F75F7-CE23-4194-8A74-43C3D3CF2BA4}"/>
              </a:ext>
            </a:extLst>
          </p:cNvPr>
          <p:cNvSpPr/>
          <p:nvPr/>
        </p:nvSpPr>
        <p:spPr>
          <a:xfrm>
            <a:off x="5563977" y="0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文件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4E7F5519-7DED-4AC7-A1C7-3C293B946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003" y="2552577"/>
            <a:ext cx="1581371" cy="17528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F24E3CDE-B0D7-48F9-8AE2-6D0ECEEF5F1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47229" y="95597"/>
            <a:ext cx="527569" cy="5847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E1110790-A720-409E-AE82-69A7F3706933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63947" y="32775"/>
            <a:ext cx="494131" cy="711315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B4E284EC-5298-46D7-8B69-C93BA5352546}"/>
              </a:ext>
            </a:extLst>
          </p:cNvPr>
          <p:cNvSpPr/>
          <p:nvPr/>
        </p:nvSpPr>
        <p:spPr>
          <a:xfrm>
            <a:off x="5053326" y="2013968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C0C0C0"/>
                </a:highlight>
              </a:rPr>
              <a:t>桌面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C0C0C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5669892-C1BB-46C7-A647-4D28E37B6684}"/>
              </a:ext>
            </a:extLst>
          </p:cNvPr>
          <p:cNvSpPr/>
          <p:nvPr/>
        </p:nvSpPr>
        <p:spPr>
          <a:xfrm>
            <a:off x="6241479" y="1097833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C0C0C0"/>
                </a:highlight>
              </a:rPr>
              <a:t>圖片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C0C0C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76915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84DB0DF2-8972-48BF-BF63-3E356DD3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24" y="2798164"/>
            <a:ext cx="1976755" cy="1640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242D8A34-3866-4EDD-ACAE-310CCC01A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106" y="2694432"/>
            <a:ext cx="540451" cy="599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C61373A-15B0-47CB-92D6-102F12A640C8}"/>
              </a:ext>
            </a:extLst>
          </p:cNvPr>
          <p:cNvSpPr/>
          <p:nvPr/>
        </p:nvSpPr>
        <p:spPr>
          <a:xfrm>
            <a:off x="5037775" y="269443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儲存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06A618-B877-4006-AD9E-D5E1BE850600}"/>
              </a:ext>
            </a:extLst>
          </p:cNvPr>
          <p:cNvSpPr/>
          <p:nvPr/>
        </p:nvSpPr>
        <p:spPr>
          <a:xfrm>
            <a:off x="4917776" y="3794238"/>
            <a:ext cx="1531792" cy="833710"/>
          </a:xfrm>
          <a:prstGeom prst="rect">
            <a:avLst/>
          </a:prstGeom>
          <a:solidFill>
            <a:srgbClr val="FFFF00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開啟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6676BC0-D5DC-4514-9D0F-9BE0D17933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6358" y="4974428"/>
            <a:ext cx="1875495" cy="1566820"/>
          </a:xfrm>
          <a:prstGeom prst="rect">
            <a:avLst/>
          </a:prstGeom>
        </p:spPr>
      </p:pic>
      <p:sp>
        <p:nvSpPr>
          <p:cNvPr id="8" name="箭號: 向下 7">
            <a:extLst>
              <a:ext uri="{FF2B5EF4-FFF2-40B4-BE49-F238E27FC236}">
                <a16:creationId xmlns:a16="http://schemas.microsoft.com/office/drawing/2014/main" id="{4FDE3000-4D2B-4069-AAA5-1B44B7C1320D}"/>
              </a:ext>
            </a:extLst>
          </p:cNvPr>
          <p:cNvSpPr/>
          <p:nvPr/>
        </p:nvSpPr>
        <p:spPr>
          <a:xfrm>
            <a:off x="5327904" y="4627947"/>
            <a:ext cx="356202" cy="51707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8EC89D09-9BF4-4C61-9B02-B8BD4D40B5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1203" y="0"/>
            <a:ext cx="2193555" cy="2629155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6330E52-EBE3-4083-936C-127F47E97483}"/>
              </a:ext>
            </a:extLst>
          </p:cNvPr>
          <p:cNvSpPr/>
          <p:nvPr/>
        </p:nvSpPr>
        <p:spPr>
          <a:xfrm>
            <a:off x="4089922" y="425549"/>
            <a:ext cx="10054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C0C0C0"/>
                </a:highlight>
              </a:rPr>
              <a:t>下載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1876024-85F3-405F-AD58-120E6F5C4094}"/>
              </a:ext>
            </a:extLst>
          </p:cNvPr>
          <p:cNvSpPr/>
          <p:nvPr/>
        </p:nvSpPr>
        <p:spPr>
          <a:xfrm>
            <a:off x="5563977" y="0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文件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208DFE67-F2F8-4029-9CF9-19F5F8F46EF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47229" y="95597"/>
            <a:ext cx="527569" cy="5847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B8FAA24A-2651-4D8E-A225-EDC0C4602406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63947" y="32775"/>
            <a:ext cx="494131" cy="711315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04B376D2-EB97-4003-9BFB-15B6451BAD55}"/>
              </a:ext>
            </a:extLst>
          </p:cNvPr>
          <p:cNvSpPr/>
          <p:nvPr/>
        </p:nvSpPr>
        <p:spPr>
          <a:xfrm>
            <a:off x="5053326" y="2013968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C0C0C0"/>
                </a:highlight>
              </a:rPr>
              <a:t>桌面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C0C0C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A161E21-1437-48B2-9ED0-845D2682B55B}"/>
              </a:ext>
            </a:extLst>
          </p:cNvPr>
          <p:cNvSpPr/>
          <p:nvPr/>
        </p:nvSpPr>
        <p:spPr>
          <a:xfrm>
            <a:off x="6241479" y="1097833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C0C0C0"/>
                </a:highlight>
              </a:rPr>
              <a:t>圖片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C0C0C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68012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AB1C6DCA-C881-46DF-A3B6-1255BB7D8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203" y="0"/>
            <a:ext cx="2193555" cy="2629155"/>
          </a:xfrm>
          <a:prstGeom prst="rect">
            <a:avLst/>
          </a:prstGeom>
        </p:spPr>
      </p:pic>
      <p:pic>
        <p:nvPicPr>
          <p:cNvPr id="2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84DB0DF2-8972-48BF-BF63-3E356DD3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24" y="2798164"/>
            <a:ext cx="1976755" cy="1640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242D8A34-3866-4EDD-ACAE-310CCC01AF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06" y="2694432"/>
            <a:ext cx="540451" cy="599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C61373A-15B0-47CB-92D6-102F12A640C8}"/>
              </a:ext>
            </a:extLst>
          </p:cNvPr>
          <p:cNvSpPr/>
          <p:nvPr/>
        </p:nvSpPr>
        <p:spPr>
          <a:xfrm>
            <a:off x="5037775" y="269443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儲存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06A618-B877-4006-AD9E-D5E1BE850600}"/>
              </a:ext>
            </a:extLst>
          </p:cNvPr>
          <p:cNvSpPr/>
          <p:nvPr/>
        </p:nvSpPr>
        <p:spPr>
          <a:xfrm>
            <a:off x="4917776" y="3794238"/>
            <a:ext cx="1531792" cy="8337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開啟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6676BC0-D5DC-4514-9D0F-9BE0D17933B2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56781" y="5014514"/>
            <a:ext cx="2254649" cy="1883572"/>
          </a:xfrm>
          <a:prstGeom prst="rect">
            <a:avLst/>
          </a:prstGeom>
        </p:spPr>
      </p:pic>
      <p:sp>
        <p:nvSpPr>
          <p:cNvPr id="8" name="箭號: 向下 7">
            <a:extLst>
              <a:ext uri="{FF2B5EF4-FFF2-40B4-BE49-F238E27FC236}">
                <a16:creationId xmlns:a16="http://schemas.microsoft.com/office/drawing/2014/main" id="{4FDE3000-4D2B-4069-AAA5-1B44B7C1320D}"/>
              </a:ext>
            </a:extLst>
          </p:cNvPr>
          <p:cNvSpPr/>
          <p:nvPr/>
        </p:nvSpPr>
        <p:spPr>
          <a:xfrm>
            <a:off x="5327904" y="4627947"/>
            <a:ext cx="356202" cy="51707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9834248-B198-43FA-A53C-079FEF1FD781}"/>
              </a:ext>
            </a:extLst>
          </p:cNvPr>
          <p:cNvSpPr/>
          <p:nvPr/>
        </p:nvSpPr>
        <p:spPr>
          <a:xfrm>
            <a:off x="5563977" y="0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文件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584FE3D1-9BDA-44BA-B491-8DCC17CE5260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63947" y="32775"/>
            <a:ext cx="494131" cy="71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997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50F2F066-F249-43E0-A45A-379CB6F14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818" y="327915"/>
            <a:ext cx="9127978" cy="60494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6448918-D18A-49CE-9FAD-1E8083F70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176" y="4203865"/>
            <a:ext cx="2468256" cy="478667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EFB302A-08A5-4C69-8FFE-383BEE6528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5082" y="5655186"/>
            <a:ext cx="1221110" cy="722213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22" name="群組 21">
            <a:extLst>
              <a:ext uri="{FF2B5EF4-FFF2-40B4-BE49-F238E27FC236}">
                <a16:creationId xmlns:a16="http://schemas.microsoft.com/office/drawing/2014/main" id="{29FAAEAF-4A57-406D-AF6C-C5FA855530D0}"/>
              </a:ext>
            </a:extLst>
          </p:cNvPr>
          <p:cNvGrpSpPr/>
          <p:nvPr/>
        </p:nvGrpSpPr>
        <p:grpSpPr>
          <a:xfrm>
            <a:off x="1221607" y="1677798"/>
            <a:ext cx="2276328" cy="2369812"/>
            <a:chOff x="592433" y="3246540"/>
            <a:chExt cx="2276328" cy="2369812"/>
          </a:xfrm>
        </p:grpSpPr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16B1F882-F416-48F5-B1F0-A54162184943}"/>
                </a:ext>
              </a:extLst>
            </p:cNvPr>
            <p:cNvGrpSpPr/>
            <p:nvPr/>
          </p:nvGrpSpPr>
          <p:grpSpPr>
            <a:xfrm>
              <a:off x="592433" y="3246540"/>
              <a:ext cx="2276328" cy="1899312"/>
              <a:chOff x="532990" y="1417739"/>
              <a:chExt cx="3406559" cy="2629156"/>
            </a:xfrm>
          </p:grpSpPr>
          <p:pic>
            <p:nvPicPr>
              <p:cNvPr id="25" name="圖片 24">
                <a:extLst>
                  <a:ext uri="{FF2B5EF4-FFF2-40B4-BE49-F238E27FC236}">
                    <a16:creationId xmlns:a16="http://schemas.microsoft.com/office/drawing/2014/main" id="{3E3A5A83-05B7-4A40-995E-FE1890B384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4271" y="1417739"/>
                <a:ext cx="2193556" cy="2629156"/>
              </a:xfrm>
              <a:prstGeom prst="rect">
                <a:avLst/>
              </a:prstGeom>
            </p:spPr>
          </p:pic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6337FF29-59C7-4BA0-AAFB-DB2A7F61F0C2}"/>
                  </a:ext>
                </a:extLst>
              </p:cNvPr>
              <p:cNvSpPr/>
              <p:nvPr/>
            </p:nvSpPr>
            <p:spPr>
              <a:xfrm>
                <a:off x="532990" y="1843288"/>
                <a:ext cx="1005403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32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highlight>
                      <a:srgbClr val="FFFF00"/>
                    </a:highlight>
                  </a:rPr>
                  <a:t>下載</a:t>
                </a:r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F97A976B-C4AB-46B9-8450-7EE9462B82BB}"/>
                  </a:ext>
                </a:extLst>
              </p:cNvPr>
              <p:cNvSpPr/>
              <p:nvPr/>
            </p:nvSpPr>
            <p:spPr>
              <a:xfrm>
                <a:off x="2007045" y="1417739"/>
                <a:ext cx="1005403" cy="1077218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32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highlight>
                      <a:srgbClr val="FFFF00"/>
                    </a:highlight>
                  </a:rPr>
                  <a:t>文件</a:t>
                </a:r>
                <a:endParaRPr lang="en-US" altLang="zh-TW" sz="32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endParaRPr>
              </a:p>
              <a:p>
                <a:pPr algn="ctr"/>
                <a:endParaRPr lang="zh-TW" altLang="en-US" sz="32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endParaRPr>
              </a:p>
            </p:txBody>
          </p:sp>
          <p:sp>
            <p:nvSpPr>
              <p:cNvPr id="28" name="矩形 27">
                <a:extLst>
                  <a:ext uri="{FF2B5EF4-FFF2-40B4-BE49-F238E27FC236}">
                    <a16:creationId xmlns:a16="http://schemas.microsoft.com/office/drawing/2014/main" id="{265F127D-5EB3-48FA-A1F4-721E6B704EE3}"/>
                  </a:ext>
                </a:extLst>
              </p:cNvPr>
              <p:cNvSpPr/>
              <p:nvPr/>
            </p:nvSpPr>
            <p:spPr>
              <a:xfrm>
                <a:off x="2434948" y="2515573"/>
                <a:ext cx="1504601" cy="80948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32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highlight>
                      <a:srgbClr val="FFFF00"/>
                    </a:highlight>
                  </a:rPr>
                  <a:t>圖片</a:t>
                </a:r>
              </a:p>
            </p:txBody>
          </p:sp>
        </p:grp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5706E7B-3D18-48BD-8F03-27149C60D2D6}"/>
                </a:ext>
              </a:extLst>
            </p:cNvPr>
            <p:cNvSpPr/>
            <p:nvPr/>
          </p:nvSpPr>
          <p:spPr>
            <a:xfrm>
              <a:off x="1011893" y="4539134"/>
              <a:ext cx="1005403" cy="10772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32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rPr>
                <a:t>桌面</a:t>
              </a:r>
              <a:endParaRPr lang="en-US" altLang="zh-TW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endParaRPr>
            </a:p>
            <a:p>
              <a:pPr algn="ctr"/>
              <a:endPara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2943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Acer 宏碁-Acer 宏碁Veriton 4640 G 2.7 GHz i5 - 6400 黑色电脑-价格报价图片评测多少钱">
            <a:extLst>
              <a:ext uri="{FF2B5EF4-FFF2-40B4-BE49-F238E27FC236}">
                <a16:creationId xmlns:a16="http://schemas.microsoft.com/office/drawing/2014/main" id="{2321E714-98DE-4ED1-AA76-BF4A8EC0A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989" y="2173224"/>
            <a:ext cx="21145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84DB0DF2-8972-48BF-BF63-3E356DD3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24" y="2798164"/>
            <a:ext cx="1976755" cy="1640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242D8A34-3866-4EDD-ACAE-310CCC01AF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06" y="2694432"/>
            <a:ext cx="540451" cy="599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C61373A-15B0-47CB-92D6-102F12A640C8}"/>
              </a:ext>
            </a:extLst>
          </p:cNvPr>
          <p:cNvSpPr/>
          <p:nvPr/>
        </p:nvSpPr>
        <p:spPr>
          <a:xfrm>
            <a:off x="5037775" y="269443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儲存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06A618-B877-4006-AD9E-D5E1BE850600}"/>
              </a:ext>
            </a:extLst>
          </p:cNvPr>
          <p:cNvSpPr/>
          <p:nvPr/>
        </p:nvSpPr>
        <p:spPr>
          <a:xfrm>
            <a:off x="4917776" y="3794238"/>
            <a:ext cx="1531792" cy="8337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開啟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6676BC0-D5DC-4514-9D0F-9BE0D17933B2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56781" y="5014514"/>
            <a:ext cx="2254649" cy="1883572"/>
          </a:xfrm>
          <a:prstGeom prst="rect">
            <a:avLst/>
          </a:prstGeom>
        </p:spPr>
      </p:pic>
      <p:sp>
        <p:nvSpPr>
          <p:cNvPr id="8" name="箭號: 向下 7">
            <a:extLst>
              <a:ext uri="{FF2B5EF4-FFF2-40B4-BE49-F238E27FC236}">
                <a16:creationId xmlns:a16="http://schemas.microsoft.com/office/drawing/2014/main" id="{4FDE3000-4D2B-4069-AAA5-1B44B7C1320D}"/>
              </a:ext>
            </a:extLst>
          </p:cNvPr>
          <p:cNvSpPr/>
          <p:nvPr/>
        </p:nvSpPr>
        <p:spPr>
          <a:xfrm>
            <a:off x="5327904" y="4627947"/>
            <a:ext cx="356202" cy="51707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6C44F72-F3DC-43E6-ADB8-A5779F2AF8E8}"/>
              </a:ext>
            </a:extLst>
          </p:cNvPr>
          <p:cNvSpPr/>
          <p:nvPr/>
        </p:nvSpPr>
        <p:spPr>
          <a:xfrm>
            <a:off x="7563385" y="672191"/>
            <a:ext cx="3868368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10.42.190.29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6A2ADBDB-4841-4726-978A-55F7FFF981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1203" y="0"/>
            <a:ext cx="2193555" cy="2629155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F05683D8-4E2C-409E-9BE5-7BE35C513FFA}"/>
              </a:ext>
            </a:extLst>
          </p:cNvPr>
          <p:cNvSpPr/>
          <p:nvPr/>
        </p:nvSpPr>
        <p:spPr>
          <a:xfrm>
            <a:off x="5563977" y="0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文件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C2679C3E-48FF-450D-AAF0-C4600E94077B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463947" y="32775"/>
            <a:ext cx="494131" cy="71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859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84DB0DF2-8972-48BF-BF63-3E356DD3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24" y="2798164"/>
            <a:ext cx="1976755" cy="1640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C61373A-15B0-47CB-92D6-102F12A640C8}"/>
              </a:ext>
            </a:extLst>
          </p:cNvPr>
          <p:cNvSpPr/>
          <p:nvPr/>
        </p:nvSpPr>
        <p:spPr>
          <a:xfrm>
            <a:off x="5037775" y="2694432"/>
            <a:ext cx="64633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儲存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1A8C8A9-0FD6-453B-B252-0D5E59DAE114}"/>
              </a:ext>
            </a:extLst>
          </p:cNvPr>
          <p:cNvSpPr/>
          <p:nvPr/>
        </p:nvSpPr>
        <p:spPr>
          <a:xfrm>
            <a:off x="7563385" y="672191"/>
            <a:ext cx="3868368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10.42.190.29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0" name="Picture 2" descr="Acer 宏碁-Acer 宏碁Veriton 4640 G 2.7 GHz i5 - 6400 黑色电脑-价格报价图片评测多少钱">
            <a:extLst>
              <a:ext uri="{FF2B5EF4-FFF2-40B4-BE49-F238E27FC236}">
                <a16:creationId xmlns:a16="http://schemas.microsoft.com/office/drawing/2014/main" id="{E2D67E73-B584-4823-8D1B-7024B5281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989" y="2173224"/>
            <a:ext cx="21145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3F47A2FF-C9B9-4269-8488-B5DA923C7DE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862954" y="2981913"/>
            <a:ext cx="1597329" cy="1334436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5CF4FB37-03AA-47AE-AB69-94C941D9050C}"/>
              </a:ext>
            </a:extLst>
          </p:cNvPr>
          <p:cNvSpPr/>
          <p:nvPr/>
        </p:nvSpPr>
        <p:spPr>
          <a:xfrm>
            <a:off x="4917776" y="3794238"/>
            <a:ext cx="1531792" cy="833710"/>
          </a:xfrm>
          <a:prstGeom prst="rect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開啟</a:t>
            </a:r>
          </a:p>
        </p:txBody>
      </p:sp>
      <p:sp>
        <p:nvSpPr>
          <p:cNvPr id="11" name="箭號: 向下 10">
            <a:extLst>
              <a:ext uri="{FF2B5EF4-FFF2-40B4-BE49-F238E27FC236}">
                <a16:creationId xmlns:a16="http://schemas.microsoft.com/office/drawing/2014/main" id="{581A9AAB-4370-40E4-AF95-36B5DCD747DD}"/>
              </a:ext>
            </a:extLst>
          </p:cNvPr>
          <p:cNvSpPr/>
          <p:nvPr/>
        </p:nvSpPr>
        <p:spPr>
          <a:xfrm>
            <a:off x="5327904" y="4627947"/>
            <a:ext cx="356202" cy="51707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242D8A34-3866-4EDD-ACAE-310CCC01AF7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413800" y="3195184"/>
            <a:ext cx="540451" cy="599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1A89346B-CDFA-4630-852B-6AB486C17C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1203" y="0"/>
            <a:ext cx="2193555" cy="2629155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6CC1C602-3DD8-46A7-B372-F27DB6CB9A12}"/>
              </a:ext>
            </a:extLst>
          </p:cNvPr>
          <p:cNvSpPr/>
          <p:nvPr/>
        </p:nvSpPr>
        <p:spPr>
          <a:xfrm>
            <a:off x="5563977" y="0"/>
            <a:ext cx="1005403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文件</a:t>
            </a:r>
            <a:endParaRPr lang="en-US" altLang="zh-TW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endParaRPr lang="zh-TW" altLang="en-US" sz="3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793AB5E5-72D3-4381-8D6A-993A6155E969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695092" y="3139053"/>
            <a:ext cx="494131" cy="71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55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50F2F066-F249-43E0-A45A-379CB6F14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818" y="327915"/>
            <a:ext cx="9127978" cy="60494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6448918-D18A-49CE-9FAD-1E8083F70F7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81610" y="4012946"/>
            <a:ext cx="3615241" cy="7011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604BF984-7401-4502-B898-40FFB0AD7D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5082" y="5655186"/>
            <a:ext cx="1221110" cy="722213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4" name="群組 3">
            <a:extLst>
              <a:ext uri="{FF2B5EF4-FFF2-40B4-BE49-F238E27FC236}">
                <a16:creationId xmlns:a16="http://schemas.microsoft.com/office/drawing/2014/main" id="{D7F63695-35AA-4C35-8BCD-ADA65EDA1D37}"/>
              </a:ext>
            </a:extLst>
          </p:cNvPr>
          <p:cNvGrpSpPr/>
          <p:nvPr/>
        </p:nvGrpSpPr>
        <p:grpSpPr>
          <a:xfrm>
            <a:off x="592433" y="3246540"/>
            <a:ext cx="2276328" cy="2369812"/>
            <a:chOff x="592433" y="3246540"/>
            <a:chExt cx="2276328" cy="2369812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80F465F7-F72C-4CED-92C5-967EEE775C26}"/>
                </a:ext>
              </a:extLst>
            </p:cNvPr>
            <p:cNvGrpSpPr/>
            <p:nvPr/>
          </p:nvGrpSpPr>
          <p:grpSpPr>
            <a:xfrm>
              <a:off x="592433" y="3246540"/>
              <a:ext cx="2276328" cy="1899312"/>
              <a:chOff x="532990" y="1417739"/>
              <a:chExt cx="3406557" cy="2629155"/>
            </a:xfrm>
          </p:grpSpPr>
          <p:pic>
            <p:nvPicPr>
              <p:cNvPr id="6" name="圖片 5">
                <a:extLst>
                  <a:ext uri="{FF2B5EF4-FFF2-40B4-BE49-F238E27FC236}">
                    <a16:creationId xmlns:a16="http://schemas.microsoft.com/office/drawing/2014/main" id="{F8F5A363-E22D-4F44-B385-F87D65DE09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4271" y="1417739"/>
                <a:ext cx="2193555" cy="2629155"/>
              </a:xfrm>
              <a:prstGeom prst="rect">
                <a:avLst/>
              </a:prstGeom>
            </p:spPr>
          </p:pic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AF136471-298A-40D5-9D86-C8356F7B12A0}"/>
                  </a:ext>
                </a:extLst>
              </p:cNvPr>
              <p:cNvSpPr/>
              <p:nvPr/>
            </p:nvSpPr>
            <p:spPr>
              <a:xfrm>
                <a:off x="532990" y="1843288"/>
                <a:ext cx="1005403" cy="5847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32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highlight>
                      <a:srgbClr val="FFFF00"/>
                    </a:highlight>
                  </a:rPr>
                  <a:t>下載</a:t>
                </a: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0B680E87-3B37-4D5F-A436-59AFAC3099CE}"/>
                  </a:ext>
                </a:extLst>
              </p:cNvPr>
              <p:cNvSpPr/>
              <p:nvPr/>
            </p:nvSpPr>
            <p:spPr>
              <a:xfrm>
                <a:off x="2007045" y="1417739"/>
                <a:ext cx="1005403" cy="1077218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3200" b="0" cap="none" spc="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highlight>
                      <a:srgbClr val="FFFF00"/>
                    </a:highlight>
                  </a:rPr>
                  <a:t>文件</a:t>
                </a:r>
                <a:endParaRPr lang="en-US" altLang="zh-TW" sz="32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endParaRPr>
              </a:p>
              <a:p>
                <a:pPr algn="ctr"/>
                <a:endParaRPr lang="zh-TW" altLang="en-US" sz="32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endParaRPr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4C3A5C76-CF7A-4111-9028-717249451D20}"/>
                  </a:ext>
                </a:extLst>
              </p:cNvPr>
              <p:cNvSpPr/>
              <p:nvPr/>
            </p:nvSpPr>
            <p:spPr>
              <a:xfrm>
                <a:off x="2434948" y="2515572"/>
                <a:ext cx="1504599" cy="1491157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3200" dirty="0">
                    <a:ln w="0"/>
                    <a:solidFill>
                      <a:srgbClr val="FF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highlight>
                      <a:srgbClr val="FFFF00"/>
                    </a:highlight>
                  </a:rPr>
                  <a:t>圖片</a:t>
                </a:r>
                <a:endParaRPr lang="en-US" altLang="zh-TW" sz="32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endParaRPr>
              </a:p>
              <a:p>
                <a:pPr algn="ctr"/>
                <a:endParaRPr lang="zh-TW" altLang="en-US" sz="3200" b="0" cap="none" spc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C0EB7333-9F6E-4D8D-8A36-90E2AEF70923}"/>
                </a:ext>
              </a:extLst>
            </p:cNvPr>
            <p:cNvSpPr/>
            <p:nvPr/>
          </p:nvSpPr>
          <p:spPr>
            <a:xfrm>
              <a:off x="1011893" y="4539134"/>
              <a:ext cx="1005403" cy="107721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320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highlight>
                    <a:srgbClr val="FFFF00"/>
                  </a:highlight>
                </a:rPr>
                <a:t>桌面</a:t>
              </a:r>
              <a:endParaRPr lang="en-US" altLang="zh-TW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endParaRPr>
            </a:p>
            <a:p>
              <a:pPr algn="ctr"/>
              <a:endParaRPr lang="zh-TW" alt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86712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50F2F066-F249-43E0-A45A-379CB6F14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818" y="327915"/>
            <a:ext cx="9127978" cy="60494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6448918-D18A-49CE-9FAD-1E8083F70F7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1030" y="4193816"/>
            <a:ext cx="3615241" cy="7011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12CD761B-2EAD-4952-A646-BC77380DD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664" y="4736692"/>
            <a:ext cx="1976755" cy="1640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7E62264-2E41-4E3A-965F-BD231546D25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1029" y="4193815"/>
            <a:ext cx="3615241" cy="7011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604BF984-7401-4502-B898-40FFB0AD7DE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64394" y="5603413"/>
            <a:ext cx="1566808" cy="926672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0000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851661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50F2F066-F249-43E0-A45A-379CB6F14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818" y="327915"/>
            <a:ext cx="9127978" cy="60494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6448918-D18A-49CE-9FAD-1E8083F70F7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1030" y="4193816"/>
            <a:ext cx="3615241" cy="7011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12CD761B-2EAD-4952-A646-BC77380DD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33" y="1788293"/>
            <a:ext cx="2981302" cy="24744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7E62264-2E41-4E3A-965F-BD231546D25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1029" y="4193815"/>
            <a:ext cx="3615241" cy="7011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604BF984-7401-4502-B898-40FFB0AD7DE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64394" y="5603413"/>
            <a:ext cx="1566808" cy="926672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0000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44197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50F2F066-F249-43E0-A45A-379CB6F14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818" y="327915"/>
            <a:ext cx="9127978" cy="60494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12CD761B-2EAD-4952-A646-BC77380DD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33" y="1788293"/>
            <a:ext cx="2981302" cy="24744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7E62264-2E41-4E3A-965F-BD231546D25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51559" y="2483339"/>
            <a:ext cx="1175657" cy="227995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604BF984-7401-4502-B898-40FFB0AD7DE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64394" y="5603413"/>
            <a:ext cx="1566808" cy="926672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0000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6448918-D18A-49CE-9FAD-1E8083F70F7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1030" y="4193816"/>
            <a:ext cx="3615241" cy="7011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158195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50F2F066-F249-43E0-A45A-379CB6F14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818" y="327915"/>
            <a:ext cx="9127978" cy="60494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日立7,200轉3.5吋企業級硬碟讓「可靠性」再升級- DIGITIMES 智慧應用">
            <a:extLst>
              <a:ext uri="{FF2B5EF4-FFF2-40B4-BE49-F238E27FC236}">
                <a16:creationId xmlns:a16="http://schemas.microsoft.com/office/drawing/2014/main" id="{12CD761B-2EAD-4952-A646-BC77380DD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33" y="1788293"/>
            <a:ext cx="2981302" cy="24744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27E62264-2E41-4E3A-965F-BD231546D25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51559" y="2483339"/>
            <a:ext cx="1175657" cy="227995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604BF984-7401-4502-B898-40FFB0AD7DE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64394" y="5603413"/>
            <a:ext cx="1566808" cy="926672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FF0000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E6448918-D18A-49CE-9FAD-1E8083F70F7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61030" y="4193816"/>
            <a:ext cx="3615241" cy="7011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423877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828054"/>
            <a:ext cx="8964276" cy="559195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</p:spPr>
      </p:pic>
      <p:sp>
        <p:nvSpPr>
          <p:cNvPr id="6" name="矩形: 圓角 5">
            <a:extLst>
              <a:ext uri="{FF2B5EF4-FFF2-40B4-BE49-F238E27FC236}">
                <a16:creationId xmlns:a16="http://schemas.microsoft.com/office/drawing/2014/main" id="{41AE62DA-DC25-4DDD-8A6E-18E40BB3C81A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11491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389AC93-839C-4E6C-AEE8-82AB4D550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66" y="791478"/>
            <a:ext cx="8964276" cy="5591955"/>
          </a:xfrm>
          <a:prstGeom prst="rect">
            <a:avLst/>
          </a:prstGeom>
        </p:spPr>
      </p:pic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174742-F558-480B-B69E-FB6122C262C6}"/>
              </a:ext>
            </a:extLst>
          </p:cNvPr>
          <p:cNvSpPr/>
          <p:nvPr/>
        </p:nvSpPr>
        <p:spPr>
          <a:xfrm>
            <a:off x="3048000" y="546798"/>
            <a:ext cx="3048000" cy="6603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上載作業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【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開啟舊檔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】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A103ADB-FB17-47B8-9882-9F0E0CC66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16483" y="128447"/>
            <a:ext cx="2181449" cy="1497074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93348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177</Words>
  <Application>Microsoft Office PowerPoint</Application>
  <PresentationFormat>寬螢幕</PresentationFormat>
  <Paragraphs>65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7" baseType="lpstr"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ws</cp:lastModifiedBy>
  <cp:revision>17</cp:revision>
  <dcterms:created xsi:type="dcterms:W3CDTF">2021-04-10T03:15:07Z</dcterms:created>
  <dcterms:modified xsi:type="dcterms:W3CDTF">2021-04-12T06:14:42Z</dcterms:modified>
</cp:coreProperties>
</file>