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工作表1!$A$2:$A$5</c:f>
              <c:strCache>
                <c:ptCount val="3"/>
                <c:pt idx="0">
                  <c:v>第一季</c:v>
                </c:pt>
                <c:pt idx="1">
                  <c:v>第二季</c:v>
                </c:pt>
                <c:pt idx="2">
                  <c:v>第三季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83-40B7-8D3D-F1572CBC1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4EE1D7-EDEF-481F-9A02-ACBC3F480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36DE0A3-ECAE-4487-B153-4345C32DF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779847-F0E6-4CA6-8E9D-0AEF7940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0E0BA3-78EB-4F5D-8D2A-D3E6893E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843D4D-8580-4A32-B93F-81C473927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018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26D835-C701-48E5-BAC6-0E646E46F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4536341-BDFB-496E-8DFF-33C46AF32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877D44-DD25-4BAA-A852-AFD0FC322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661F5D-F3DD-4091-8861-D409BB168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3F2E5C-0913-4227-A59C-B67E4974E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03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7E538EB-93D9-4E1B-8666-069A63C5D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16FBA12-380A-4AAE-AA0C-C0005E5A9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E18FC3-77C9-4813-AB75-F80AF9C0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5620F9-1122-4431-8975-3FC6AD36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4CED3C-195B-42D2-82F3-E161ED1A5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14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0B94A8-7A06-470B-A7F5-C4AFEF2FB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A1C8D3-00C7-44A8-9DC6-EB04BADF5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5D1D40-89DA-4181-943C-79CEE328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FF3889-F3BD-43D7-8A38-0A6487ED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EA7AD4-0382-4DE1-AF59-DF26D65D1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32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2A687F-3C67-401A-A73E-492AC05B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CB05B6E-BC1C-458B-BCE6-68B445D7C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58BCB3-A314-4E60-9152-79F5CF00B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995226-1C0F-4E56-A0DB-417CACDD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BA9056-5E8D-4C68-9A15-53ADB3C49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69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EF7105-650F-4DED-8FCE-246024D3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E972AF-ABFF-4396-9A24-F18A9FDB9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9E0A1A1-34A8-4AE7-920A-7E6CCE9A9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ED898B-40A7-47AF-A2EE-3065F235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09ACAB7-1ED4-44DE-91C3-0C7D22486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BDAB00-4F38-4267-ADD0-AC5FA818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81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660918-4D22-4C47-995C-02CB0001E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CD05ED-863D-404C-A1B2-7696B52DA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BD5AF92-732F-4C03-B749-C2682C7D2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87418DE-F5AB-4B6A-8121-ACCAA3D18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BE76BBE-9951-4B25-89C8-FF15580F3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236A340-F7E1-4842-92E5-638A91CB6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D1D7354-564A-45A4-B431-84713EB7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A757586-0514-42D9-841D-5B8AB112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86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35C175-B857-4EA7-86D6-352C616A4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E62E245-799D-4C14-B461-6F3E2371C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CF734AA-E440-4044-91B0-3379705CC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E5AA2DE-BF0F-4033-9464-DE11B948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675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BB995B6-775C-4BF3-B805-7C8FCE3E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6A3D6F8-E1EA-4573-BCEF-8A7772A7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862744A-29AC-409D-9DBD-44E9733E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10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6A456C-7402-450B-BAE9-AB53B307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C01E20-93E6-443F-952F-B126ED604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DE0CF58-FD91-4DBC-A751-9B4DEF162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48D6F9-4170-473B-8A80-2897FD3C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D3A0D46-8C3A-4CA1-B48F-CB462DA3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A05F76E-6330-4934-BF0B-F24A19ED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446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43BDBC-DED3-4D4F-A27C-C1F58618B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7274A5B-F677-42B8-BAF6-71CEF5A7A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5D27979-16D3-4169-B50E-14E3C6695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378C405-5681-4610-B0AA-D9C8F5C3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D20F740-2054-46DC-90E0-0A953ED5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75E8A2-07E2-488D-BF3A-BFFC4411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87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E963D0E-A3E2-44B7-B14B-6062B063B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B05A2F-2668-4C5C-9D26-21B56609A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1C1445-964C-42DC-A06A-2ECEC681E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761D8-5EC2-45C8-92B7-44AEE022E895}" type="datetimeFigureOut">
              <a:rPr lang="zh-TW" altLang="en-US" smtClean="0"/>
              <a:t>2021/4/1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7AAE59-C0B7-4239-BCF0-2AEFF3B46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8641C1-54E7-43EA-840D-9F080C11E5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8A733-43A2-425B-ACD9-CEA0844D48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0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28C28847-0512-40F4-A16A-328FB632AC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64937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17FE17AF-FF29-467F-B26E-EF4A680BA6F8}"/>
              </a:ext>
            </a:extLst>
          </p:cNvPr>
          <p:cNvSpPr/>
          <p:nvPr/>
        </p:nvSpPr>
        <p:spPr>
          <a:xfrm>
            <a:off x="816746" y="2343705"/>
            <a:ext cx="2654423" cy="14648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201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2021-04-01T02:14:54Z</dcterms:created>
  <dcterms:modified xsi:type="dcterms:W3CDTF">2021-04-01T02:16:39Z</dcterms:modified>
</cp:coreProperties>
</file>