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413E32-C24A-4E24-9123-CE21CDF96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A625A64-45FE-42C2-B906-E24F690CC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9BB09A7-2CDD-4781-A155-5E96BF1E5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11D8-B974-4240-B15F-42E955AC9F80}" type="datetimeFigureOut">
              <a:rPr lang="zh-TW" altLang="en-US" smtClean="0"/>
              <a:t>2021/3/25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AE5F377-0107-428B-923A-2A8A2E2B8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5156F3F-5578-4A50-9A80-DA47D65DE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D3C1-2FAB-481D-933A-92293F7E08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6406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CD9186-7F38-40B2-A434-C56AB142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71F0B0F-A1A8-419A-828B-B582F403BA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0CE5A53-16F0-4E05-BF80-9D127A83C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11D8-B974-4240-B15F-42E955AC9F80}" type="datetimeFigureOut">
              <a:rPr lang="zh-TW" altLang="en-US" smtClean="0"/>
              <a:t>2021/3/25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039972D-88FD-4722-8B0B-BFE046611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B25391B-C697-4D1A-B73F-3A0B84587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D3C1-2FAB-481D-933A-92293F7E08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5733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AEE98C39-1B2D-4460-95B1-7800007DDA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A3E87D4-7F3E-43E8-8D06-CA6DB3A66F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7DA6E08-D373-43BE-98B6-EFAD1347D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11D8-B974-4240-B15F-42E955AC9F80}" type="datetimeFigureOut">
              <a:rPr lang="zh-TW" altLang="en-US" smtClean="0"/>
              <a:t>2021/3/25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8ACB1CE-2382-4503-BA2B-9A66A47A7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8D4E705-E594-4D24-A04F-343F10D1B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D3C1-2FAB-481D-933A-92293F7E08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6410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2E8035-C874-41DE-9B6A-410F69617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CF67627-189A-4EF6-BE6B-FFC2CED5C0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11A277E-2B33-4787-BD09-E5C523F3F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11D8-B974-4240-B15F-42E955AC9F80}" type="datetimeFigureOut">
              <a:rPr lang="zh-TW" altLang="en-US" smtClean="0"/>
              <a:t>2021/3/25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276A3F0-59FC-411C-B171-C302EB20E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CCF77BE-0F2A-429E-ACFA-7D110AD8A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D3C1-2FAB-481D-933A-92293F7E08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4782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2F48575-3764-48CC-9C90-6E5A1F5CD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971D0E6-7B96-4190-A134-ABF50CF8B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7C3A270-E02C-43EB-A523-D1800BA8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11D8-B974-4240-B15F-42E955AC9F80}" type="datetimeFigureOut">
              <a:rPr lang="zh-TW" altLang="en-US" smtClean="0"/>
              <a:t>2021/3/25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CC2C5AF-98A0-4374-9279-8EC302790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8BC574F-F76E-444F-8B11-80356D2CE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D3C1-2FAB-481D-933A-92293F7E08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1188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523285A-058B-48F0-8A15-F48AF9672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4EBFFD-C4D5-41B4-9065-89C8AC2BA6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CC0307B-B87F-4217-B162-A2DBA45569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226945E-2B8A-4F61-8C9A-F6299A021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11D8-B974-4240-B15F-42E955AC9F80}" type="datetimeFigureOut">
              <a:rPr lang="zh-TW" altLang="en-US" smtClean="0"/>
              <a:t>2021/3/25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8066D0F-A91A-4A27-BD64-95807DB15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DFA8EAA-8629-447B-A8DB-FA69F2672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D3C1-2FAB-481D-933A-92293F7E08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1784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9EBE080-00BC-4244-9C5E-90A5147E7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C391879-2B19-45AA-8831-029D6FDD0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2B9403C-8139-4CEE-8B9F-DCB7640B3C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9757F5B-2B35-4FFD-9F4A-B62D7A6A5F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D053B6D-C5B0-441C-9E46-EEB0AB7A7F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067F7049-2F95-4F71-95E9-5544C7DBF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11D8-B974-4240-B15F-42E955AC9F80}" type="datetimeFigureOut">
              <a:rPr lang="zh-TW" altLang="en-US" smtClean="0"/>
              <a:t>2021/3/25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1D07B5A1-1297-4756-B05B-08A5755D9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C329EA7B-A49E-4474-85E0-90E84EEA0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D3C1-2FAB-481D-933A-92293F7E08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4890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D004ACB-C127-40B8-92D1-AAF97600D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E8E3213-644C-4683-8D4B-A0F6E8169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11D8-B974-4240-B15F-42E955AC9F80}" type="datetimeFigureOut">
              <a:rPr lang="zh-TW" altLang="en-US" smtClean="0"/>
              <a:t>2021/3/25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483463E-DB2B-4B55-AEAF-3253B2BF5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82E1C04-23AB-45F3-9E7F-2491027E4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D3C1-2FAB-481D-933A-92293F7E08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5157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4830ECE-EC1C-40B0-B8CC-34A5D8997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11D8-B974-4240-B15F-42E955AC9F80}" type="datetimeFigureOut">
              <a:rPr lang="zh-TW" altLang="en-US" smtClean="0"/>
              <a:t>2021/3/25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A7017787-E39A-4A08-B8FA-71BCD9321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1ECAB6C-E9D3-41C3-AAE8-DACE0A0BB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D3C1-2FAB-481D-933A-92293F7E08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8668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E7E6B0-4720-4AB5-A93B-D31F6565E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5B8DAEB-7B2E-4937-A13A-AEF5AC900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9EBF829-52F4-42AC-BC2E-B8C6D16BD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A712B35-8729-4BD3-B86E-7C06B215A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11D8-B974-4240-B15F-42E955AC9F80}" type="datetimeFigureOut">
              <a:rPr lang="zh-TW" altLang="en-US" smtClean="0"/>
              <a:t>2021/3/25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103A021-9D3F-44B3-A5E0-36C3AED7B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9CB9E6E-CBDC-4CBD-A25E-0DD13873C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D3C1-2FAB-481D-933A-92293F7E08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5097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0AE20C-2A2A-4B02-BB34-F94E4B321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58F87EF-CF1F-4432-B479-73B0014219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82BFC9F-3A5D-42C8-BA8F-7BE11A9251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F33F33B-230C-4679-B038-D29FBD0AC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11D8-B974-4240-B15F-42E955AC9F80}" type="datetimeFigureOut">
              <a:rPr lang="zh-TW" altLang="en-US" smtClean="0"/>
              <a:t>2021/3/25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3D061AF-2278-4D13-A9F0-DBE95257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421055A-39EC-42EC-95C9-394EC6DEF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D3C1-2FAB-481D-933A-92293F7E08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8318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BE0D818-62BA-414D-AD66-9E5BA150D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AA7A1EE-1292-4DD9-93F5-0224C6F03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2B67D72-733A-4362-969E-309A87A934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F11D8-B974-4240-B15F-42E955AC9F80}" type="datetimeFigureOut">
              <a:rPr lang="zh-TW" altLang="en-US" smtClean="0"/>
              <a:t>2021/3/25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2EF9D2C-2E10-446A-88FC-9A0461DF94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5662127-EEC5-4F7C-AEC7-90122333F1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7D3C1-2FAB-481D-933A-92293F7E08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63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xhere.com/en/photo/81954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225589C-AC85-4A72-920C-F4325DE11C34}"/>
              </a:ext>
            </a:extLst>
          </p:cNvPr>
          <p:cNvSpPr/>
          <p:nvPr/>
        </p:nvSpPr>
        <p:spPr>
          <a:xfrm>
            <a:off x="339611" y="194185"/>
            <a:ext cx="30444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4399</a:t>
            </a:r>
            <a:r>
              <a:rPr lang="zh-TW" alt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蔡</a:t>
            </a:r>
            <a:r>
              <a:rPr lang="en-US" altLang="zh-TW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XX</a:t>
            </a:r>
            <a:endParaRPr lang="zh-TW" alt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48F74BF5-8F22-468A-8BB9-2A8CEAA6B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21" b="91824" l="4106" r="95265">
                        <a14:foregroundMark x1="10331" y1="37842" x2="10331" y2="37842"/>
                        <a14:foregroundMark x1="10762" y1="35659" x2="10762" y2="35659"/>
                        <a14:foregroundMark x1="11192" y1="34461" x2="11192" y2="34461"/>
                        <a14:foregroundMark x1="10132" y1="33861" x2="10132" y2="33861"/>
                        <a14:foregroundMark x1="10331" y1="35659" x2="10132" y2="37029"/>
                        <a14:foregroundMark x1="8278" y1="35231" x2="8278" y2="35231"/>
                        <a14:foregroundMark x1="7020" y1="34846" x2="7020" y2="34846"/>
                        <a14:foregroundMark x1="7020" y1="35659" x2="7020" y2="38014"/>
                        <a14:foregroundMark x1="6589" y1="42166" x2="4934" y2="43579"/>
                        <a14:foregroundMark x1="4106" y1="43579" x2="4735" y2="44563"/>
                        <a14:foregroundMark x1="7649" y1="34675" x2="8278" y2="34247"/>
                        <a14:foregroundMark x1="9106" y1="33647" x2="7020" y2="33861"/>
                        <a14:foregroundMark x1="6192" y1="39812" x2="6192" y2="41182"/>
                        <a14:foregroundMark x1="6821" y1="42594" x2="5993" y2="43964"/>
                        <a14:foregroundMark x1="4305" y1="44949" x2="4536" y2="46318"/>
                        <a14:foregroundMark x1="8675" y1="52483" x2="9305" y2="57235"/>
                        <a14:foregroundMark x1="8278" y1="51498" x2="8278" y2="51498"/>
                        <a14:foregroundMark x1="8477" y1="53467" x2="8477" y2="57021"/>
                        <a14:foregroundMark x1="9305" y1="58005" x2="9106" y2="60188"/>
                        <a14:foregroundMark x1="12219" y1="70120" x2="14073" y2="71490"/>
                        <a14:foregroundMark x1="18245" y1="73074" x2="18675" y2="74658"/>
                        <a14:foregroundMark x1="21159" y1="76455" x2="23841" y2="76627"/>
                        <a14:foregroundMark x1="28212" y1="79795" x2="31325" y2="80180"/>
                        <a14:foregroundMark x1="35927" y1="81764" x2="39437" y2="83562"/>
                        <a14:foregroundMark x1="41325" y1="84760" x2="49205" y2="85360"/>
                        <a14:foregroundMark x1="60662" y1="91866" x2="61689" y2="90497"/>
                        <a14:foregroundMark x1="66689" y1="88699" x2="68543" y2="87714"/>
                        <a14:foregroundMark x1="71887" y1="86515" x2="76854" y2="82791"/>
                        <a14:foregroundMark x1="77914" y1="79795" x2="81656" y2="76841"/>
                        <a14:foregroundMark x1="83940" y1="71276" x2="85795" y2="69906"/>
                        <a14:foregroundMark x1="86424" y1="67937" x2="84967" y2="67723"/>
                        <a14:foregroundMark x1="89139" y1="61002" x2="89139" y2="60188"/>
                        <a14:foregroundMark x1="94338" y1="53253" x2="94338" y2="49914"/>
                        <a14:foregroundMark x1="95364" y1="41995" x2="95166" y2="39598"/>
                        <a14:foregroundMark x1="92649" y1="35445" x2="91424" y2="34075"/>
                        <a14:foregroundMark x1="89139" y1="29880" x2="87252" y2="28724"/>
                        <a14:foregroundMark x1="84967" y1="25342" x2="84967" y2="25342"/>
                        <a14:foregroundMark x1="76656" y1="17209" x2="76656" y2="16438"/>
                        <a14:foregroundMark x1="71026" y1="11687" x2="67914" y2="11687"/>
                        <a14:foregroundMark x1="65430" y1="9889" x2="64801" y2="9717"/>
                        <a14:foregroundMark x1="63344" y1="7920" x2="60861" y2="7705"/>
                        <a14:foregroundMark x1="56921" y1="6935" x2="56921" y2="6935"/>
                        <a14:foregroundMark x1="54007" y1="6935" x2="45066" y2="7149"/>
                        <a14:foregroundMark x1="40695" y1="6721" x2="40695" y2="6721"/>
                        <a14:foregroundMark x1="40894" y1="7705" x2="38411" y2="8305"/>
                        <a14:foregroundMark x1="34238" y1="8305" x2="34238" y2="8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8573" t="-29378" r="48417" b="100000"/>
          <a:stretch>
            <a:fillRect/>
          </a:stretch>
        </p:blipFill>
        <p:spPr>
          <a:xfrm>
            <a:off x="2737417" y="388371"/>
            <a:ext cx="50334" cy="534959"/>
          </a:xfrm>
          <a:custGeom>
            <a:avLst/>
            <a:gdLst>
              <a:gd name="connsiteX0" fmla="*/ 0 w 50334"/>
              <a:gd name="connsiteY0" fmla="*/ 0 h 534959"/>
              <a:gd name="connsiteX1" fmla="*/ 50334 w 50334"/>
              <a:gd name="connsiteY1" fmla="*/ 0 h 534959"/>
              <a:gd name="connsiteX2" fmla="*/ 50334 w 50334"/>
              <a:gd name="connsiteY2" fmla="*/ 534959 h 534959"/>
              <a:gd name="connsiteX3" fmla="*/ 0 w 50334"/>
              <a:gd name="connsiteY3" fmla="*/ 534959 h 534959"/>
              <a:gd name="connsiteX4" fmla="*/ 0 w 50334"/>
              <a:gd name="connsiteY4" fmla="*/ 0 h 534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34" h="534959">
                <a:moveTo>
                  <a:pt x="0" y="0"/>
                </a:moveTo>
                <a:lnTo>
                  <a:pt x="50334" y="0"/>
                </a:lnTo>
                <a:lnTo>
                  <a:pt x="50334" y="534959"/>
                </a:lnTo>
                <a:lnTo>
                  <a:pt x="0" y="53495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EDACC35D-768C-472A-9AC5-B328DC5B4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21" b="91824" l="4106" r="95265">
                        <a14:foregroundMark x1="10331" y1="37842" x2="10331" y2="37842"/>
                        <a14:foregroundMark x1="10762" y1="35659" x2="10762" y2="35659"/>
                        <a14:foregroundMark x1="11192" y1="34461" x2="11192" y2="34461"/>
                        <a14:foregroundMark x1="10132" y1="33861" x2="10132" y2="33861"/>
                        <a14:foregroundMark x1="10331" y1="35659" x2="10132" y2="37029"/>
                        <a14:foregroundMark x1="8278" y1="35231" x2="8278" y2="35231"/>
                        <a14:foregroundMark x1="7020" y1="34846" x2="7020" y2="34846"/>
                        <a14:foregroundMark x1="7020" y1="35659" x2="7020" y2="38014"/>
                        <a14:foregroundMark x1="6589" y1="42166" x2="4934" y2="43579"/>
                        <a14:foregroundMark x1="4106" y1="43579" x2="4735" y2="44563"/>
                        <a14:foregroundMark x1="7649" y1="34675" x2="8278" y2="34247"/>
                        <a14:foregroundMark x1="9106" y1="33647" x2="7020" y2="33861"/>
                        <a14:foregroundMark x1="6192" y1="39812" x2="6192" y2="41182"/>
                        <a14:foregroundMark x1="6821" y1="42594" x2="5993" y2="43964"/>
                        <a14:foregroundMark x1="4305" y1="44949" x2="4536" y2="46318"/>
                        <a14:foregroundMark x1="8675" y1="52483" x2="9305" y2="57235"/>
                        <a14:foregroundMark x1="8278" y1="51498" x2="8278" y2="51498"/>
                        <a14:foregroundMark x1="8477" y1="53467" x2="8477" y2="57021"/>
                        <a14:foregroundMark x1="9305" y1="58005" x2="9106" y2="60188"/>
                        <a14:foregroundMark x1="12219" y1="70120" x2="14073" y2="71490"/>
                        <a14:foregroundMark x1="18245" y1="73074" x2="18675" y2="74658"/>
                        <a14:foregroundMark x1="21159" y1="76455" x2="23841" y2="76627"/>
                        <a14:foregroundMark x1="28212" y1="79795" x2="31325" y2="80180"/>
                        <a14:foregroundMark x1="35927" y1="81764" x2="39437" y2="83562"/>
                        <a14:foregroundMark x1="41325" y1="84760" x2="49205" y2="85360"/>
                        <a14:foregroundMark x1="60662" y1="91866" x2="61689" y2="90497"/>
                        <a14:foregroundMark x1="66689" y1="88699" x2="68543" y2="87714"/>
                        <a14:foregroundMark x1="71887" y1="86515" x2="76854" y2="82791"/>
                        <a14:foregroundMark x1="77914" y1="79795" x2="81656" y2="76841"/>
                        <a14:foregroundMark x1="83940" y1="71276" x2="85795" y2="69906"/>
                        <a14:foregroundMark x1="86424" y1="67937" x2="84967" y2="67723"/>
                        <a14:foregroundMark x1="89139" y1="61002" x2="89139" y2="60188"/>
                        <a14:foregroundMark x1="94338" y1="53253" x2="94338" y2="49914"/>
                        <a14:foregroundMark x1="95364" y1="41995" x2="95166" y2="39598"/>
                        <a14:foregroundMark x1="92649" y1="35445" x2="91424" y2="34075"/>
                        <a14:foregroundMark x1="89139" y1="29880" x2="87252" y2="28724"/>
                        <a14:foregroundMark x1="84967" y1="25342" x2="84967" y2="25342"/>
                        <a14:foregroundMark x1="76656" y1="17209" x2="76656" y2="16438"/>
                        <a14:foregroundMark x1="71026" y1="11687" x2="67914" y2="11687"/>
                        <a14:foregroundMark x1="65430" y1="9889" x2="64801" y2="9717"/>
                        <a14:foregroundMark x1="63344" y1="7920" x2="60861" y2="7705"/>
                        <a14:foregroundMark x1="56921" y1="6935" x2="56921" y2="6935"/>
                        <a14:foregroundMark x1="54007" y1="6935" x2="45066" y2="7149"/>
                        <a14:foregroundMark x1="40695" y1="6721" x2="40695" y2="6721"/>
                        <a14:foregroundMark x1="40894" y1="7705" x2="38411" y2="8305"/>
                        <a14:foregroundMark x1="34238" y1="8305" x2="34238" y2="8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51427" b="53441"/>
          <a:stretch>
            <a:fillRect/>
          </a:stretch>
        </p:blipFill>
        <p:spPr>
          <a:xfrm>
            <a:off x="1127535" y="1347243"/>
            <a:ext cx="812276" cy="847826"/>
          </a:xfrm>
          <a:custGeom>
            <a:avLst/>
            <a:gdLst>
              <a:gd name="connsiteX0" fmla="*/ 0 w 812276"/>
              <a:gd name="connsiteY0" fmla="*/ 0 h 847826"/>
              <a:gd name="connsiteX1" fmla="*/ 812276 w 812276"/>
              <a:gd name="connsiteY1" fmla="*/ 0 h 847826"/>
              <a:gd name="connsiteX2" fmla="*/ 812276 w 812276"/>
              <a:gd name="connsiteY2" fmla="*/ 847826 h 847826"/>
              <a:gd name="connsiteX3" fmla="*/ 0 w 812276"/>
              <a:gd name="connsiteY3" fmla="*/ 847826 h 847826"/>
              <a:gd name="connsiteX4" fmla="*/ 0 w 812276"/>
              <a:gd name="connsiteY4" fmla="*/ 0 h 847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276" h="847826">
                <a:moveTo>
                  <a:pt x="0" y="0"/>
                </a:moveTo>
                <a:lnTo>
                  <a:pt x="812276" y="0"/>
                </a:lnTo>
                <a:lnTo>
                  <a:pt x="812276" y="847826"/>
                </a:lnTo>
                <a:lnTo>
                  <a:pt x="0" y="84782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4BD045AD-6852-4B21-A390-332BBEDD3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21" b="91824" l="4106" r="95265">
                        <a14:foregroundMark x1="10331" y1="37842" x2="10331" y2="37842"/>
                        <a14:foregroundMark x1="10762" y1="35659" x2="10762" y2="35659"/>
                        <a14:foregroundMark x1="11192" y1="34461" x2="11192" y2="34461"/>
                        <a14:foregroundMark x1="10132" y1="33861" x2="10132" y2="33861"/>
                        <a14:foregroundMark x1="10331" y1="35659" x2="10132" y2="37029"/>
                        <a14:foregroundMark x1="8278" y1="35231" x2="8278" y2="35231"/>
                        <a14:foregroundMark x1="7020" y1="34846" x2="7020" y2="34846"/>
                        <a14:foregroundMark x1="7020" y1="35659" x2="7020" y2="38014"/>
                        <a14:foregroundMark x1="6589" y1="42166" x2="4934" y2="43579"/>
                        <a14:foregroundMark x1="4106" y1="43579" x2="4735" y2="44563"/>
                        <a14:foregroundMark x1="7649" y1="34675" x2="8278" y2="34247"/>
                        <a14:foregroundMark x1="9106" y1="33647" x2="7020" y2="33861"/>
                        <a14:foregroundMark x1="6192" y1="39812" x2="6192" y2="41182"/>
                        <a14:foregroundMark x1="6821" y1="42594" x2="5993" y2="43964"/>
                        <a14:foregroundMark x1="4305" y1="44949" x2="4536" y2="46318"/>
                        <a14:foregroundMark x1="8675" y1="52483" x2="9305" y2="57235"/>
                        <a14:foregroundMark x1="8278" y1="51498" x2="8278" y2="51498"/>
                        <a14:foregroundMark x1="8477" y1="53467" x2="8477" y2="57021"/>
                        <a14:foregroundMark x1="9305" y1="58005" x2="9106" y2="60188"/>
                        <a14:foregroundMark x1="12219" y1="70120" x2="14073" y2="71490"/>
                        <a14:foregroundMark x1="18245" y1="73074" x2="18675" y2="74658"/>
                        <a14:foregroundMark x1="21159" y1="76455" x2="23841" y2="76627"/>
                        <a14:foregroundMark x1="28212" y1="79795" x2="31325" y2="80180"/>
                        <a14:foregroundMark x1="35927" y1="81764" x2="39437" y2="83562"/>
                        <a14:foregroundMark x1="41325" y1="84760" x2="49205" y2="85360"/>
                        <a14:foregroundMark x1="60662" y1="91866" x2="61689" y2="90497"/>
                        <a14:foregroundMark x1="66689" y1="88699" x2="68543" y2="87714"/>
                        <a14:foregroundMark x1="71887" y1="86515" x2="76854" y2="82791"/>
                        <a14:foregroundMark x1="77914" y1="79795" x2="81656" y2="76841"/>
                        <a14:foregroundMark x1="83940" y1="71276" x2="85795" y2="69906"/>
                        <a14:foregroundMark x1="86424" y1="67937" x2="84967" y2="67723"/>
                        <a14:foregroundMark x1="89139" y1="61002" x2="89139" y2="60188"/>
                        <a14:foregroundMark x1="94338" y1="53253" x2="94338" y2="49914"/>
                        <a14:foregroundMark x1="95364" y1="41995" x2="95166" y2="39598"/>
                        <a14:foregroundMark x1="92649" y1="35445" x2="91424" y2="34075"/>
                        <a14:foregroundMark x1="89139" y1="29880" x2="87252" y2="28724"/>
                        <a14:foregroundMark x1="84967" y1="25342" x2="84967" y2="25342"/>
                        <a14:foregroundMark x1="76656" y1="17209" x2="76656" y2="16438"/>
                        <a14:foregroundMark x1="71026" y1="11687" x2="67914" y2="11687"/>
                        <a14:foregroundMark x1="65430" y1="9889" x2="64801" y2="9717"/>
                        <a14:foregroundMark x1="63344" y1="7920" x2="60861" y2="7705"/>
                        <a14:foregroundMark x1="56921" y1="6935" x2="56921" y2="6935"/>
                        <a14:foregroundMark x1="54007" y1="6935" x2="45066" y2="7149"/>
                        <a14:foregroundMark x1="40695" y1="6721" x2="40695" y2="6721"/>
                        <a14:foregroundMark x1="40894" y1="7705" x2="38411" y2="8305"/>
                        <a14:foregroundMark x1="34238" y1="8305" x2="34238" y2="8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51583" b="53441"/>
          <a:stretch>
            <a:fillRect/>
          </a:stretch>
        </p:blipFill>
        <p:spPr>
          <a:xfrm>
            <a:off x="2095373" y="1372410"/>
            <a:ext cx="809671" cy="847826"/>
          </a:xfrm>
          <a:custGeom>
            <a:avLst/>
            <a:gdLst>
              <a:gd name="connsiteX0" fmla="*/ 0 w 809671"/>
              <a:gd name="connsiteY0" fmla="*/ 0 h 847826"/>
              <a:gd name="connsiteX1" fmla="*/ 809671 w 809671"/>
              <a:gd name="connsiteY1" fmla="*/ 0 h 847826"/>
              <a:gd name="connsiteX2" fmla="*/ 809671 w 809671"/>
              <a:gd name="connsiteY2" fmla="*/ 847826 h 847826"/>
              <a:gd name="connsiteX3" fmla="*/ 0 w 809671"/>
              <a:gd name="connsiteY3" fmla="*/ 847826 h 847826"/>
              <a:gd name="connsiteX4" fmla="*/ 0 w 809671"/>
              <a:gd name="connsiteY4" fmla="*/ 0 h 847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9671" h="847826">
                <a:moveTo>
                  <a:pt x="0" y="0"/>
                </a:moveTo>
                <a:lnTo>
                  <a:pt x="809671" y="0"/>
                </a:lnTo>
                <a:lnTo>
                  <a:pt x="809671" y="847826"/>
                </a:lnTo>
                <a:lnTo>
                  <a:pt x="0" y="84782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61767DDF-6366-4EF5-A66F-97D9FD997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21" b="91824" l="4106" r="95265">
                        <a14:foregroundMark x1="10331" y1="37842" x2="10331" y2="37842"/>
                        <a14:foregroundMark x1="10762" y1="35659" x2="10762" y2="35659"/>
                        <a14:foregroundMark x1="11192" y1="34461" x2="11192" y2="34461"/>
                        <a14:foregroundMark x1="10132" y1="33861" x2="10132" y2="33861"/>
                        <a14:foregroundMark x1="10331" y1="35659" x2="10132" y2="37029"/>
                        <a14:foregroundMark x1="8278" y1="35231" x2="8278" y2="35231"/>
                        <a14:foregroundMark x1="7020" y1="34846" x2="7020" y2="34846"/>
                        <a14:foregroundMark x1="7020" y1="35659" x2="7020" y2="38014"/>
                        <a14:foregroundMark x1="6589" y1="42166" x2="4934" y2="43579"/>
                        <a14:foregroundMark x1="4106" y1="43579" x2="4735" y2="44563"/>
                        <a14:foregroundMark x1="7649" y1="34675" x2="8278" y2="34247"/>
                        <a14:foregroundMark x1="9106" y1="33647" x2="7020" y2="33861"/>
                        <a14:foregroundMark x1="6192" y1="39812" x2="6192" y2="41182"/>
                        <a14:foregroundMark x1="6821" y1="42594" x2="5993" y2="43964"/>
                        <a14:foregroundMark x1="4305" y1="44949" x2="4536" y2="46318"/>
                        <a14:foregroundMark x1="8675" y1="52483" x2="9305" y2="57235"/>
                        <a14:foregroundMark x1="8278" y1="51498" x2="8278" y2="51498"/>
                        <a14:foregroundMark x1="8477" y1="53467" x2="8477" y2="57021"/>
                        <a14:foregroundMark x1="9305" y1="58005" x2="9106" y2="60188"/>
                        <a14:foregroundMark x1="12219" y1="70120" x2="14073" y2="71490"/>
                        <a14:foregroundMark x1="18245" y1="73074" x2="18675" y2="74658"/>
                        <a14:foregroundMark x1="21159" y1="76455" x2="23841" y2="76627"/>
                        <a14:foregroundMark x1="28212" y1="79795" x2="31325" y2="80180"/>
                        <a14:foregroundMark x1="35927" y1="81764" x2="39437" y2="83562"/>
                        <a14:foregroundMark x1="41325" y1="84760" x2="49205" y2="85360"/>
                        <a14:foregroundMark x1="60662" y1="91866" x2="61689" y2="90497"/>
                        <a14:foregroundMark x1="66689" y1="88699" x2="68543" y2="87714"/>
                        <a14:foregroundMark x1="71887" y1="86515" x2="76854" y2="82791"/>
                        <a14:foregroundMark x1="77914" y1="79795" x2="81656" y2="76841"/>
                        <a14:foregroundMark x1="83940" y1="71276" x2="85795" y2="69906"/>
                        <a14:foregroundMark x1="86424" y1="67937" x2="84967" y2="67723"/>
                        <a14:foregroundMark x1="89139" y1="61002" x2="89139" y2="60188"/>
                        <a14:foregroundMark x1="94338" y1="53253" x2="94338" y2="49914"/>
                        <a14:foregroundMark x1="95364" y1="41995" x2="95166" y2="39598"/>
                        <a14:foregroundMark x1="92649" y1="35445" x2="91424" y2="34075"/>
                        <a14:foregroundMark x1="89139" y1="29880" x2="87252" y2="28724"/>
                        <a14:foregroundMark x1="84967" y1="25342" x2="84967" y2="25342"/>
                        <a14:foregroundMark x1="76656" y1="17209" x2="76656" y2="16438"/>
                        <a14:foregroundMark x1="71026" y1="11687" x2="67914" y2="11687"/>
                        <a14:foregroundMark x1="65430" y1="9889" x2="64801" y2="9717"/>
                        <a14:foregroundMark x1="63344" y1="7920" x2="60861" y2="7705"/>
                        <a14:foregroundMark x1="56921" y1="6935" x2="56921" y2="6935"/>
                        <a14:foregroundMark x1="54007" y1="6935" x2="45066" y2="7149"/>
                        <a14:foregroundMark x1="40695" y1="6721" x2="40695" y2="6721"/>
                        <a14:foregroundMark x1="40894" y1="7705" x2="38411" y2="8305"/>
                        <a14:foregroundMark x1="34238" y1="8305" x2="34238" y2="8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-46818" t="46559" r="100000" b="50676"/>
          <a:stretch>
            <a:fillRect/>
          </a:stretch>
        </p:blipFill>
        <p:spPr>
          <a:xfrm>
            <a:off x="1142206" y="1771156"/>
            <a:ext cx="782935" cy="50334"/>
          </a:xfrm>
          <a:custGeom>
            <a:avLst/>
            <a:gdLst>
              <a:gd name="connsiteX0" fmla="*/ 0 w 782935"/>
              <a:gd name="connsiteY0" fmla="*/ 0 h 50334"/>
              <a:gd name="connsiteX1" fmla="*/ 782935 w 782935"/>
              <a:gd name="connsiteY1" fmla="*/ 0 h 50334"/>
              <a:gd name="connsiteX2" fmla="*/ 782935 w 782935"/>
              <a:gd name="connsiteY2" fmla="*/ 50334 h 50334"/>
              <a:gd name="connsiteX3" fmla="*/ 0 w 782935"/>
              <a:gd name="connsiteY3" fmla="*/ 50334 h 50334"/>
              <a:gd name="connsiteX4" fmla="*/ 0 w 782935"/>
              <a:gd name="connsiteY4" fmla="*/ 0 h 50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2935" h="50334">
                <a:moveTo>
                  <a:pt x="0" y="0"/>
                </a:moveTo>
                <a:lnTo>
                  <a:pt x="782935" y="0"/>
                </a:lnTo>
                <a:lnTo>
                  <a:pt x="782935" y="50334"/>
                </a:lnTo>
                <a:lnTo>
                  <a:pt x="0" y="5033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8D625DBB-7A78-404F-9ACF-755C8EEF9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21" b="91824" l="4106" r="95265">
                        <a14:foregroundMark x1="10331" y1="37842" x2="10331" y2="37842"/>
                        <a14:foregroundMark x1="10762" y1="35659" x2="10762" y2="35659"/>
                        <a14:foregroundMark x1="11192" y1="34461" x2="11192" y2="34461"/>
                        <a14:foregroundMark x1="10132" y1="33861" x2="10132" y2="33861"/>
                        <a14:foregroundMark x1="10331" y1="35659" x2="10132" y2="37029"/>
                        <a14:foregroundMark x1="8278" y1="35231" x2="8278" y2="35231"/>
                        <a14:foregroundMark x1="7020" y1="34846" x2="7020" y2="34846"/>
                        <a14:foregroundMark x1="7020" y1="35659" x2="7020" y2="38014"/>
                        <a14:foregroundMark x1="6589" y1="42166" x2="4934" y2="43579"/>
                        <a14:foregroundMark x1="4106" y1="43579" x2="4735" y2="44563"/>
                        <a14:foregroundMark x1="7649" y1="34675" x2="8278" y2="34247"/>
                        <a14:foregroundMark x1="9106" y1="33647" x2="7020" y2="33861"/>
                        <a14:foregroundMark x1="6192" y1="39812" x2="6192" y2="41182"/>
                        <a14:foregroundMark x1="6821" y1="42594" x2="5993" y2="43964"/>
                        <a14:foregroundMark x1="4305" y1="44949" x2="4536" y2="46318"/>
                        <a14:foregroundMark x1="8675" y1="52483" x2="9305" y2="57235"/>
                        <a14:foregroundMark x1="8278" y1="51498" x2="8278" y2="51498"/>
                        <a14:foregroundMark x1="8477" y1="53467" x2="8477" y2="57021"/>
                        <a14:foregroundMark x1="9305" y1="58005" x2="9106" y2="60188"/>
                        <a14:foregroundMark x1="12219" y1="70120" x2="14073" y2="71490"/>
                        <a14:foregroundMark x1="18245" y1="73074" x2="18675" y2="74658"/>
                        <a14:foregroundMark x1="21159" y1="76455" x2="23841" y2="76627"/>
                        <a14:foregroundMark x1="28212" y1="79795" x2="31325" y2="80180"/>
                        <a14:foregroundMark x1="35927" y1="81764" x2="39437" y2="83562"/>
                        <a14:foregroundMark x1="41325" y1="84760" x2="49205" y2="85360"/>
                        <a14:foregroundMark x1="60662" y1="91866" x2="61689" y2="90497"/>
                        <a14:foregroundMark x1="66689" y1="88699" x2="68543" y2="87714"/>
                        <a14:foregroundMark x1="71887" y1="86515" x2="76854" y2="82791"/>
                        <a14:foregroundMark x1="77914" y1="79795" x2="81656" y2="76841"/>
                        <a14:foregroundMark x1="83940" y1="71276" x2="85795" y2="69906"/>
                        <a14:foregroundMark x1="86424" y1="67937" x2="84967" y2="67723"/>
                        <a14:foregroundMark x1="89139" y1="61002" x2="89139" y2="60188"/>
                        <a14:foregroundMark x1="94338" y1="53253" x2="94338" y2="49914"/>
                        <a14:foregroundMark x1="95364" y1="41995" x2="95166" y2="39598"/>
                        <a14:foregroundMark x1="92649" y1="35445" x2="91424" y2="34075"/>
                        <a14:foregroundMark x1="89139" y1="29880" x2="87252" y2="28724"/>
                        <a14:foregroundMark x1="84967" y1="25342" x2="84967" y2="25342"/>
                        <a14:foregroundMark x1="76656" y1="17209" x2="76656" y2="16438"/>
                        <a14:foregroundMark x1="71026" y1="11687" x2="67914" y2="11687"/>
                        <a14:foregroundMark x1="65430" y1="9889" x2="64801" y2="9717"/>
                        <a14:foregroundMark x1="63344" y1="7920" x2="60861" y2="7705"/>
                        <a14:foregroundMark x1="56921" y1="6935" x2="56921" y2="6935"/>
                        <a14:foregroundMark x1="54007" y1="6935" x2="45066" y2="7149"/>
                        <a14:foregroundMark x1="40695" y1="6721" x2="40695" y2="6721"/>
                        <a14:foregroundMark x1="40894" y1="7705" x2="38411" y2="8305"/>
                        <a14:foregroundMark x1="34238" y1="8305" x2="34238" y2="8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49324" r="51427"/>
          <a:stretch>
            <a:fillRect/>
          </a:stretch>
        </p:blipFill>
        <p:spPr>
          <a:xfrm>
            <a:off x="1165804" y="2297354"/>
            <a:ext cx="812276" cy="922793"/>
          </a:xfrm>
          <a:custGeom>
            <a:avLst/>
            <a:gdLst>
              <a:gd name="connsiteX0" fmla="*/ 0 w 812276"/>
              <a:gd name="connsiteY0" fmla="*/ 0 h 922793"/>
              <a:gd name="connsiteX1" fmla="*/ 812276 w 812276"/>
              <a:gd name="connsiteY1" fmla="*/ 0 h 922793"/>
              <a:gd name="connsiteX2" fmla="*/ 812276 w 812276"/>
              <a:gd name="connsiteY2" fmla="*/ 922793 h 922793"/>
              <a:gd name="connsiteX3" fmla="*/ 0 w 812276"/>
              <a:gd name="connsiteY3" fmla="*/ 922793 h 922793"/>
              <a:gd name="connsiteX4" fmla="*/ 0 w 812276"/>
              <a:gd name="connsiteY4" fmla="*/ 0 h 92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276" h="922793">
                <a:moveTo>
                  <a:pt x="0" y="0"/>
                </a:moveTo>
                <a:lnTo>
                  <a:pt x="812276" y="0"/>
                </a:lnTo>
                <a:lnTo>
                  <a:pt x="812276" y="922793"/>
                </a:lnTo>
                <a:lnTo>
                  <a:pt x="0" y="92279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8EBAAF7C-7278-4BE9-A5F7-23EDE8AF4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21" b="91824" l="4106" r="95265">
                        <a14:foregroundMark x1="10331" y1="37842" x2="10331" y2="37842"/>
                        <a14:foregroundMark x1="10762" y1="35659" x2="10762" y2="35659"/>
                        <a14:foregroundMark x1="11192" y1="34461" x2="11192" y2="34461"/>
                        <a14:foregroundMark x1="10132" y1="33861" x2="10132" y2="33861"/>
                        <a14:foregroundMark x1="10331" y1="35659" x2="10132" y2="37029"/>
                        <a14:foregroundMark x1="8278" y1="35231" x2="8278" y2="35231"/>
                        <a14:foregroundMark x1="7020" y1="34846" x2="7020" y2="34846"/>
                        <a14:foregroundMark x1="7020" y1="35659" x2="7020" y2="38014"/>
                        <a14:foregroundMark x1="6589" y1="42166" x2="4934" y2="43579"/>
                        <a14:foregroundMark x1="4106" y1="43579" x2="4735" y2="44563"/>
                        <a14:foregroundMark x1="7649" y1="34675" x2="8278" y2="34247"/>
                        <a14:foregroundMark x1="9106" y1="33647" x2="7020" y2="33861"/>
                        <a14:foregroundMark x1="6192" y1="39812" x2="6192" y2="41182"/>
                        <a14:foregroundMark x1="6821" y1="42594" x2="5993" y2="43964"/>
                        <a14:foregroundMark x1="4305" y1="44949" x2="4536" y2="46318"/>
                        <a14:foregroundMark x1="8675" y1="52483" x2="9305" y2="57235"/>
                        <a14:foregroundMark x1="8278" y1="51498" x2="8278" y2="51498"/>
                        <a14:foregroundMark x1="8477" y1="53467" x2="8477" y2="57021"/>
                        <a14:foregroundMark x1="9305" y1="58005" x2="9106" y2="60188"/>
                        <a14:foregroundMark x1="12219" y1="70120" x2="14073" y2="71490"/>
                        <a14:foregroundMark x1="18245" y1="73074" x2="18675" y2="74658"/>
                        <a14:foregroundMark x1="21159" y1="76455" x2="23841" y2="76627"/>
                        <a14:foregroundMark x1="28212" y1="79795" x2="31325" y2="80180"/>
                        <a14:foregroundMark x1="35927" y1="81764" x2="39437" y2="83562"/>
                        <a14:foregroundMark x1="41325" y1="84760" x2="49205" y2="85360"/>
                        <a14:foregroundMark x1="60662" y1="91866" x2="61689" y2="90497"/>
                        <a14:foregroundMark x1="66689" y1="88699" x2="68543" y2="87714"/>
                        <a14:foregroundMark x1="71887" y1="86515" x2="76854" y2="82791"/>
                        <a14:foregroundMark x1="77914" y1="79795" x2="81656" y2="76841"/>
                        <a14:foregroundMark x1="83940" y1="71276" x2="85795" y2="69906"/>
                        <a14:foregroundMark x1="86424" y1="67937" x2="84967" y2="67723"/>
                        <a14:foregroundMark x1="89139" y1="61002" x2="89139" y2="60188"/>
                        <a14:foregroundMark x1="94338" y1="53253" x2="94338" y2="49914"/>
                        <a14:foregroundMark x1="95364" y1="41995" x2="95166" y2="39598"/>
                        <a14:foregroundMark x1="92649" y1="35445" x2="91424" y2="34075"/>
                        <a14:foregroundMark x1="89139" y1="29880" x2="87252" y2="28724"/>
                        <a14:foregroundMark x1="84967" y1="25342" x2="84967" y2="25342"/>
                        <a14:foregroundMark x1="76656" y1="17209" x2="76656" y2="16438"/>
                        <a14:foregroundMark x1="71026" y1="11687" x2="67914" y2="11687"/>
                        <a14:foregroundMark x1="65430" y1="9889" x2="64801" y2="9717"/>
                        <a14:foregroundMark x1="63344" y1="7920" x2="60861" y2="7705"/>
                        <a14:foregroundMark x1="56921" y1="6935" x2="56921" y2="6935"/>
                        <a14:foregroundMark x1="54007" y1="6935" x2="45066" y2="7149"/>
                        <a14:foregroundMark x1="40695" y1="6721" x2="40695" y2="6721"/>
                        <a14:foregroundMark x1="40894" y1="7705" x2="38411" y2="8305"/>
                        <a14:foregroundMark x1="34238" y1="8305" x2="34238" y2="8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51583" t="49324"/>
          <a:stretch>
            <a:fillRect/>
          </a:stretch>
        </p:blipFill>
        <p:spPr>
          <a:xfrm>
            <a:off x="2095372" y="2319231"/>
            <a:ext cx="809671" cy="922793"/>
          </a:xfrm>
          <a:custGeom>
            <a:avLst/>
            <a:gdLst>
              <a:gd name="connsiteX0" fmla="*/ 0 w 809671"/>
              <a:gd name="connsiteY0" fmla="*/ 0 h 922793"/>
              <a:gd name="connsiteX1" fmla="*/ 809671 w 809671"/>
              <a:gd name="connsiteY1" fmla="*/ 0 h 922793"/>
              <a:gd name="connsiteX2" fmla="*/ 809671 w 809671"/>
              <a:gd name="connsiteY2" fmla="*/ 922793 h 922793"/>
              <a:gd name="connsiteX3" fmla="*/ 0 w 809671"/>
              <a:gd name="connsiteY3" fmla="*/ 922793 h 922793"/>
              <a:gd name="connsiteX4" fmla="*/ 0 w 809671"/>
              <a:gd name="connsiteY4" fmla="*/ 0 h 92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9671" h="922793">
                <a:moveTo>
                  <a:pt x="0" y="0"/>
                </a:moveTo>
                <a:lnTo>
                  <a:pt x="809671" y="0"/>
                </a:lnTo>
                <a:lnTo>
                  <a:pt x="809671" y="922793"/>
                </a:lnTo>
                <a:lnTo>
                  <a:pt x="0" y="92279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652C4D71-D72D-410C-B84A-C7FD563B6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21" b="91824" l="4106" r="95265">
                        <a14:foregroundMark x1="10331" y1="37842" x2="10331" y2="37842"/>
                        <a14:foregroundMark x1="10762" y1="35659" x2="10762" y2="35659"/>
                        <a14:foregroundMark x1="11192" y1="34461" x2="11192" y2="34461"/>
                        <a14:foregroundMark x1="10132" y1="33861" x2="10132" y2="33861"/>
                        <a14:foregroundMark x1="10331" y1="35659" x2="10132" y2="37029"/>
                        <a14:foregroundMark x1="8278" y1="35231" x2="8278" y2="35231"/>
                        <a14:foregroundMark x1="7020" y1="34846" x2="7020" y2="34846"/>
                        <a14:foregroundMark x1="7020" y1="35659" x2="7020" y2="38014"/>
                        <a14:foregroundMark x1="6589" y1="42166" x2="4934" y2="43579"/>
                        <a14:foregroundMark x1="4106" y1="43579" x2="4735" y2="44563"/>
                        <a14:foregroundMark x1="7649" y1="34675" x2="8278" y2="34247"/>
                        <a14:foregroundMark x1="9106" y1="33647" x2="7020" y2="33861"/>
                        <a14:foregroundMark x1="6192" y1="39812" x2="6192" y2="41182"/>
                        <a14:foregroundMark x1="6821" y1="42594" x2="5993" y2="43964"/>
                        <a14:foregroundMark x1="4305" y1="44949" x2="4536" y2="46318"/>
                        <a14:foregroundMark x1="8675" y1="52483" x2="9305" y2="57235"/>
                        <a14:foregroundMark x1="8278" y1="51498" x2="8278" y2="51498"/>
                        <a14:foregroundMark x1="8477" y1="53467" x2="8477" y2="57021"/>
                        <a14:foregroundMark x1="9305" y1="58005" x2="9106" y2="60188"/>
                        <a14:foregroundMark x1="12219" y1="70120" x2="14073" y2="71490"/>
                        <a14:foregroundMark x1="18245" y1="73074" x2="18675" y2="74658"/>
                        <a14:foregroundMark x1="21159" y1="76455" x2="23841" y2="76627"/>
                        <a14:foregroundMark x1="28212" y1="79795" x2="31325" y2="80180"/>
                        <a14:foregroundMark x1="35927" y1="81764" x2="39437" y2="83562"/>
                        <a14:foregroundMark x1="41325" y1="84760" x2="49205" y2="85360"/>
                        <a14:foregroundMark x1="60662" y1="91866" x2="61689" y2="90497"/>
                        <a14:foregroundMark x1="66689" y1="88699" x2="68543" y2="87714"/>
                        <a14:foregroundMark x1="71887" y1="86515" x2="76854" y2="82791"/>
                        <a14:foregroundMark x1="77914" y1="79795" x2="81656" y2="76841"/>
                        <a14:foregroundMark x1="83940" y1="71276" x2="85795" y2="69906"/>
                        <a14:foregroundMark x1="86424" y1="67937" x2="84967" y2="67723"/>
                        <a14:foregroundMark x1="89139" y1="61002" x2="89139" y2="60188"/>
                        <a14:foregroundMark x1="94338" y1="53253" x2="94338" y2="49914"/>
                        <a14:foregroundMark x1="95364" y1="41995" x2="95166" y2="39598"/>
                        <a14:foregroundMark x1="92649" y1="35445" x2="91424" y2="34075"/>
                        <a14:foregroundMark x1="89139" y1="29880" x2="87252" y2="28724"/>
                        <a14:foregroundMark x1="84967" y1="25342" x2="84967" y2="25342"/>
                        <a14:foregroundMark x1="76656" y1="17209" x2="76656" y2="16438"/>
                        <a14:foregroundMark x1="71026" y1="11687" x2="67914" y2="11687"/>
                        <a14:foregroundMark x1="65430" y1="9889" x2="64801" y2="9717"/>
                        <a14:foregroundMark x1="63344" y1="7920" x2="60861" y2="7705"/>
                        <a14:foregroundMark x1="56921" y1="6935" x2="56921" y2="6935"/>
                        <a14:foregroundMark x1="54007" y1="6935" x2="45066" y2="7149"/>
                        <a14:foregroundMark x1="40695" y1="6721" x2="40695" y2="6721"/>
                        <a14:foregroundMark x1="40894" y1="7705" x2="38411" y2="8305"/>
                        <a14:foregroundMark x1="34238" y1="8305" x2="34238" y2="8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8573" t="100000" r="48417" b="-48449"/>
          <a:stretch>
            <a:fillRect/>
          </a:stretch>
        </p:blipFill>
        <p:spPr>
          <a:xfrm>
            <a:off x="2737417" y="2744283"/>
            <a:ext cx="50334" cy="882238"/>
          </a:xfrm>
          <a:custGeom>
            <a:avLst/>
            <a:gdLst>
              <a:gd name="connsiteX0" fmla="*/ 0 w 50334"/>
              <a:gd name="connsiteY0" fmla="*/ 0 h 882238"/>
              <a:gd name="connsiteX1" fmla="*/ 50334 w 50334"/>
              <a:gd name="connsiteY1" fmla="*/ 0 h 882238"/>
              <a:gd name="connsiteX2" fmla="*/ 50334 w 50334"/>
              <a:gd name="connsiteY2" fmla="*/ 882238 h 882238"/>
              <a:gd name="connsiteX3" fmla="*/ 0 w 50334"/>
              <a:gd name="connsiteY3" fmla="*/ 882238 h 882238"/>
              <a:gd name="connsiteX4" fmla="*/ 0 w 50334"/>
              <a:gd name="connsiteY4" fmla="*/ 0 h 88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34" h="882238">
                <a:moveTo>
                  <a:pt x="0" y="0"/>
                </a:moveTo>
                <a:lnTo>
                  <a:pt x="50334" y="0"/>
                </a:lnTo>
                <a:lnTo>
                  <a:pt x="50334" y="882238"/>
                </a:lnTo>
                <a:lnTo>
                  <a:pt x="0" y="88223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C2E3E0C2-EFDB-42F9-98BD-31B0FCC7D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21" b="91824" l="4106" r="95265">
                        <a14:foregroundMark x1="10331" y1="37842" x2="10331" y2="37842"/>
                        <a14:foregroundMark x1="10762" y1="35659" x2="10762" y2="35659"/>
                        <a14:foregroundMark x1="11192" y1="34461" x2="11192" y2="34461"/>
                        <a14:foregroundMark x1="10132" y1="33861" x2="10132" y2="33861"/>
                        <a14:foregroundMark x1="10331" y1="35659" x2="10132" y2="37029"/>
                        <a14:foregroundMark x1="8278" y1="35231" x2="8278" y2="35231"/>
                        <a14:foregroundMark x1="7020" y1="34846" x2="7020" y2="34846"/>
                        <a14:foregroundMark x1="7020" y1="35659" x2="7020" y2="38014"/>
                        <a14:foregroundMark x1="6589" y1="42166" x2="4934" y2="43579"/>
                        <a14:foregroundMark x1="4106" y1="43579" x2="4735" y2="44563"/>
                        <a14:foregroundMark x1="7649" y1="34675" x2="8278" y2="34247"/>
                        <a14:foregroundMark x1="9106" y1="33647" x2="7020" y2="33861"/>
                        <a14:foregroundMark x1="6192" y1="39812" x2="6192" y2="41182"/>
                        <a14:foregroundMark x1="6821" y1="42594" x2="5993" y2="43964"/>
                        <a14:foregroundMark x1="4305" y1="44949" x2="4536" y2="46318"/>
                        <a14:foregroundMark x1="8675" y1="52483" x2="9305" y2="57235"/>
                        <a14:foregroundMark x1="8278" y1="51498" x2="8278" y2="51498"/>
                        <a14:foregroundMark x1="8477" y1="53467" x2="8477" y2="57021"/>
                        <a14:foregroundMark x1="9305" y1="58005" x2="9106" y2="60188"/>
                        <a14:foregroundMark x1="12219" y1="70120" x2="14073" y2="71490"/>
                        <a14:foregroundMark x1="18245" y1="73074" x2="18675" y2="74658"/>
                        <a14:foregroundMark x1="21159" y1="76455" x2="23841" y2="76627"/>
                        <a14:foregroundMark x1="28212" y1="79795" x2="31325" y2="80180"/>
                        <a14:foregroundMark x1="35927" y1="81764" x2="39437" y2="83562"/>
                        <a14:foregroundMark x1="41325" y1="84760" x2="49205" y2="85360"/>
                        <a14:foregroundMark x1="60662" y1="91866" x2="61689" y2="90497"/>
                        <a14:foregroundMark x1="66689" y1="88699" x2="68543" y2="87714"/>
                        <a14:foregroundMark x1="71887" y1="86515" x2="76854" y2="82791"/>
                        <a14:foregroundMark x1="77914" y1="79795" x2="81656" y2="76841"/>
                        <a14:foregroundMark x1="83940" y1="71276" x2="85795" y2="69906"/>
                        <a14:foregroundMark x1="86424" y1="67937" x2="84967" y2="67723"/>
                        <a14:foregroundMark x1="89139" y1="61002" x2="89139" y2="60188"/>
                        <a14:foregroundMark x1="94338" y1="53253" x2="94338" y2="49914"/>
                        <a14:foregroundMark x1="95364" y1="41995" x2="95166" y2="39598"/>
                        <a14:foregroundMark x1="92649" y1="35445" x2="91424" y2="34075"/>
                        <a14:foregroundMark x1="89139" y1="29880" x2="87252" y2="28724"/>
                        <a14:foregroundMark x1="84967" y1="25342" x2="84967" y2="25342"/>
                        <a14:foregroundMark x1="76656" y1="17209" x2="76656" y2="16438"/>
                        <a14:foregroundMark x1="71026" y1="11687" x2="67914" y2="11687"/>
                        <a14:foregroundMark x1="65430" y1="9889" x2="64801" y2="9717"/>
                        <a14:foregroundMark x1="63344" y1="7920" x2="60861" y2="7705"/>
                        <a14:foregroundMark x1="56921" y1="6935" x2="56921" y2="6935"/>
                        <a14:foregroundMark x1="54007" y1="6935" x2="45066" y2="7149"/>
                        <a14:foregroundMark x1="40695" y1="6721" x2="40695" y2="6721"/>
                        <a14:foregroundMark x1="40894" y1="7705" x2="38411" y2="8305"/>
                        <a14:foregroundMark x1="34238" y1="8305" x2="34238" y2="8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8573" t="100000" r="48417" b="-48449"/>
          <a:stretch>
            <a:fillRect/>
          </a:stretch>
        </p:blipFill>
        <p:spPr>
          <a:xfrm>
            <a:off x="5316495" y="2719116"/>
            <a:ext cx="50334" cy="882238"/>
          </a:xfrm>
          <a:custGeom>
            <a:avLst/>
            <a:gdLst>
              <a:gd name="connsiteX0" fmla="*/ 0 w 50334"/>
              <a:gd name="connsiteY0" fmla="*/ 0 h 882238"/>
              <a:gd name="connsiteX1" fmla="*/ 50334 w 50334"/>
              <a:gd name="connsiteY1" fmla="*/ 0 h 882238"/>
              <a:gd name="connsiteX2" fmla="*/ 50334 w 50334"/>
              <a:gd name="connsiteY2" fmla="*/ 882238 h 882238"/>
              <a:gd name="connsiteX3" fmla="*/ 0 w 50334"/>
              <a:gd name="connsiteY3" fmla="*/ 882238 h 882238"/>
              <a:gd name="connsiteX4" fmla="*/ 0 w 50334"/>
              <a:gd name="connsiteY4" fmla="*/ 0 h 88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34" h="882238">
                <a:moveTo>
                  <a:pt x="0" y="0"/>
                </a:moveTo>
                <a:lnTo>
                  <a:pt x="50334" y="0"/>
                </a:lnTo>
                <a:lnTo>
                  <a:pt x="50334" y="882238"/>
                </a:lnTo>
                <a:lnTo>
                  <a:pt x="0" y="882238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3" name="文字方塊 42">
            <a:extLst>
              <a:ext uri="{FF2B5EF4-FFF2-40B4-BE49-F238E27FC236}">
                <a16:creationId xmlns:a16="http://schemas.microsoft.com/office/drawing/2014/main" id="{FBFA4520-47E9-409F-B5F8-0BD79B663B20}"/>
              </a:ext>
            </a:extLst>
          </p:cNvPr>
          <p:cNvSpPr txBox="1"/>
          <p:nvPr/>
        </p:nvSpPr>
        <p:spPr>
          <a:xfrm>
            <a:off x="1702965" y="500822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A</a:t>
            </a:r>
            <a:endParaRPr lang="zh-TW" altLang="en-US" dirty="0"/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EC489059-76AF-4212-8B25-A1A0800DB77A}"/>
              </a:ext>
            </a:extLst>
          </p:cNvPr>
          <p:cNvSpPr txBox="1"/>
          <p:nvPr/>
        </p:nvSpPr>
        <p:spPr>
          <a:xfrm>
            <a:off x="5092117" y="5125673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b</a:t>
            </a:r>
            <a:endParaRPr lang="zh-TW" altLang="en-US" dirty="0"/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EE32546F-9215-4D54-8D44-46F7A80F872B}"/>
              </a:ext>
            </a:extLst>
          </p:cNvPr>
          <p:cNvSpPr txBox="1"/>
          <p:nvPr/>
        </p:nvSpPr>
        <p:spPr>
          <a:xfrm>
            <a:off x="7524925" y="513406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c</a:t>
            </a:r>
            <a:endParaRPr lang="zh-TW" altLang="en-US" dirty="0"/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7F847486-EFA2-4796-BA56-C0C7AA149795}"/>
              </a:ext>
            </a:extLst>
          </p:cNvPr>
          <p:cNvSpPr txBox="1"/>
          <p:nvPr/>
        </p:nvSpPr>
        <p:spPr>
          <a:xfrm>
            <a:off x="10091956" y="4966391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d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5591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0194 0.397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" y="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L 0.18984 0.4340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2" y="2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50859 0.3101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07407E-6 L 0.62265 0.2895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33" y="1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7</Words>
  <Application>Microsoft Office PowerPoint</Application>
  <PresentationFormat>寬螢幕</PresentationFormat>
  <Paragraphs>5</Paragraphs>
  <Slides>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</vt:i4>
      </vt:variant>
    </vt:vector>
  </HeadingPairs>
  <TitlesOfParts>
    <vt:vector size="6" baseType="lpstr">
      <vt:lpstr>新細明體</vt:lpstr>
      <vt:lpstr>Arial</vt:lpstr>
      <vt:lpstr>Calibri</vt:lpstr>
      <vt:lpstr>Calibri Light</vt:lpstr>
      <vt:lpstr>Office 佈景主題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4</cp:revision>
  <dcterms:created xsi:type="dcterms:W3CDTF">2021-03-25T00:56:28Z</dcterms:created>
  <dcterms:modified xsi:type="dcterms:W3CDTF">2021-03-25T02:11:42Z</dcterms:modified>
</cp:coreProperties>
</file>