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2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890a2ef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890a2ef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be9f762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be9f762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fe928ab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fe928ab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28b233e8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28b233e8c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28b233e8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b28b233e8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28b233e8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28b233e8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28b233e8c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28b233e8c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8b233e8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28b233e8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b28b233e8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b28b233e8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c0c0c28c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7c0c0c28c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c460412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c460412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4dc868b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4dc868b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c0c0c28c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c0c0c28c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b8e93dd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7b8e93dd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b8e93dd4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b8e93dd4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b8e93dd4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b8e93dd4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c09ce003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c09ce003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a4c1dd8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aa4c1dd8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aa4c1dd8b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aa4c1dd8b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c4c9a595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c4c9a595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b8e93dd4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b8e93dd4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28b233e8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28b233e8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7b8e93dd4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7b8e93dd4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b8e93dd4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b8e93dd4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be9f7626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be9f7626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aa12a76a7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aa12a76a7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c29377e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c29377ed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28b233e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28b233e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8b233e8c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28b233e8c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28b233e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28b233e8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28b233e8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28b233e8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28b233e8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28b233e8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28b233e8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28b233e8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mcZdsOu2T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yj-learning.blogspot.com/2017/11/arduino-06-arduino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l03UrhBNq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shps.blogspot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playlist?list=PLdl9t00Zn86NJcQvFsCVf8CFwSLTJL5j1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rtQicUL9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v3X2rHD4AiM" TargetMode="External"/><Relationship Id="rId4" Type="http://schemas.openxmlformats.org/officeDocument/2006/relationships/hyperlink" Target="https://www.youtube.com/watch?v=sZApAAGfr7U&amp;t=428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xBU23ih5X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huayu.chinhsilin.com/?p=1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c.ilc.edu.tw/?p=569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scratch.mit.edu/projects/449235275/" TargetMode="External"/><Relationship Id="rId3" Type="http://schemas.openxmlformats.org/officeDocument/2006/relationships/hyperlink" Target="https://scratch.mit.edu/projects/213626425/" TargetMode="External"/><Relationship Id="rId7" Type="http://schemas.openxmlformats.org/officeDocument/2006/relationships/hyperlink" Target="https://scratch.mit.edu/projects/449238687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cratch.mit.edu/projects/449241834/" TargetMode="External"/><Relationship Id="rId5" Type="http://schemas.openxmlformats.org/officeDocument/2006/relationships/hyperlink" Target="https://scratch.mit.edu/projects/449244166" TargetMode="External"/><Relationship Id="rId4" Type="http://schemas.openxmlformats.org/officeDocument/2006/relationships/hyperlink" Target="https://scratch.mit.edu/projects/456489746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461617247/" TargetMode="External"/><Relationship Id="rId7" Type="http://schemas.openxmlformats.org/officeDocument/2006/relationships/hyperlink" Target="https://scratch.mit.edu/projects/468365139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cratch.mit.edu/projects/456508116/" TargetMode="External"/><Relationship Id="rId5" Type="http://schemas.openxmlformats.org/officeDocument/2006/relationships/hyperlink" Target="https://scratch.mit.edu/projects/462804548/" TargetMode="External"/><Relationship Id="rId4" Type="http://schemas.openxmlformats.org/officeDocument/2006/relationships/hyperlink" Target="https://scratch.mit.edu/projects/461623471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493344332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cratch.mit.edu/projects/456490385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ilc.edu.tw/blog/blog/868/post/113115/779998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sfS0gynP0ZSKc-uLte38_ZS4T74JghhD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Q5yfXiSRu54" TargetMode="External"/><Relationship Id="rId5" Type="http://schemas.openxmlformats.org/officeDocument/2006/relationships/hyperlink" Target="https://www.youtube.com/watch?v=D8WM_2teG84" TargetMode="External"/><Relationship Id="rId4" Type="http://schemas.openxmlformats.org/officeDocument/2006/relationships/hyperlink" Target="http://dshps.blogspot.com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pA9ELAVgCo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m.wikibooks.org/zh-tw/Arduino/%E7%AE%80%E4%BB%8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wf.com.tw/?p=264" TargetMode="External"/><Relationship Id="rId4" Type="http://schemas.openxmlformats.org/officeDocument/2006/relationships/hyperlink" Target="https://openhome.cc/Gossip/Books/mBlockArduino1-3and1-4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6fjTZAtzi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kust.gitbook.io/csx/untitle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ats-worth.blogspot.com/2014/04/arduino-pwm-arduino-pulse-width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5ezcode.in/cs-basic/di-si-zhang-shi-jie-shi-zhi-zui-da-de-wu-jia-gong-si-du-shi-it-ju/4.3-ying-ni-fen-de-q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scratch比賽攻略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311700" y="12002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今年會比嗎?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陳國全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開放硬體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中介程式:scratch3,bdesigner,wfduino,transformer,mblock,kittenblock,motoduinoblockly,ardublock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套件包: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https://www.youtube.com/watch?v=omcZdsOu2Tk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感應器:Digital數位Analog類比Pwm數位模擬類比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問題除錯：設備 線材 軟體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今年大師的叮嚀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49410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/>
              <a:t>除了硬體1/3外，會有軟體(含程式、UI、多媒體)1/3、還有思考解題歷程(運思與設思的過程)1/3</a:t>
            </a:r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4613" y="1384638"/>
            <a:ext cx="3667125" cy="31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可以接的設備有</a:t>
            </a:r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輸入：開關、搖桿、溫溼度、測距、紅外線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輸出：led 呼吸燈、馬達、伺服馬達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外接電源</a:t>
            </a:r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arduino外接電源可以用7V-12V，arduino本身要15ma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arduino供電流?0.5A(500ma)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何時用?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http://wyj-learning.blogspot.com/2017/11/arduino-06-arduino.html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外觀重要嗎?</a:t>
            </a:r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硬體組比賽3小時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美觀?創意?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線材檢測、線材延長、週邊設備使用方法。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實際運用</a:t>
            </a: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疫情測量溫度要用?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健身車測量距離?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測量踩踏次數（跳舞機）？</a:t>
            </a:r>
            <a:r>
              <a:rPr lang="zh-TW" sz="1400" u="sng">
                <a:solidFill>
                  <a:schemeClr val="hlink"/>
                </a:solidFill>
                <a:hlinkClick r:id="rId3"/>
              </a:rPr>
              <a:t>https://www.youtube.com/watch?v=Wl03UrhBNqo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聲控燈光?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自動澆水?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自動避障?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參考資料</a:t>
            </a:r>
            <a:endParaRPr/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邱文盛blog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http://dshps.blogspot.com/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播放清單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https://www.youtube.com/playlist?list=PLdl9t00Zn86NJcQvFsCVf8CFwSLTJL5j1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動畫遊戲</a:t>
            </a:r>
            <a:endParaRPr/>
          </a:p>
        </p:txBody>
      </p:sp>
      <p:sp>
        <p:nvSpPr>
          <p:cNvPr id="184" name="Google Shape;184;p2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你如何準備比賽?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你是承辦單位如何出題?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動畫遊戲要比什麼?</a:t>
            </a:r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body" idx="1"/>
          </p:nvPr>
        </p:nvSpPr>
        <p:spPr>
          <a:xfrm>
            <a:off x="269275" y="13167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動畫：首頁、故事性、繪圖、錄配音、整體表達、創意、程式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遊戲：首頁、程式、好玩、故事性、創意、美工、音樂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動畫組</a:t>
            </a:r>
            <a:endParaRPr/>
          </a:p>
        </p:txBody>
      </p:sp>
      <p:sp>
        <p:nvSpPr>
          <p:cNvPr id="196" name="Google Shape;196;p3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inkscape和scartch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https://www.youtube.com/watch?v=qlrtQicUL9c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hydrogen教學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https://www.youtube.com/watch?v=sZApAAGfr7U&amp;t=428s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5"/>
              </a:rPr>
              <a:t>https://youtu.be/v3X2rHD4AiM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新北市初賽注意事項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符合程度符合類別(動畫、遊戲、開放硬體)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別做過不了關的遊戲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少做問答題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別改他人作品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vmpk audacity相互合作：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https://youtu.be/KxBU23ih5XM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http://huayu.chinhsilin.com/?p=16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為作品評分</a:t>
            </a:r>
            <a:endParaRPr/>
          </a:p>
        </p:txBody>
      </p:sp>
      <p:sp>
        <p:nvSpPr>
          <p:cNvPr id="208" name="Google Shape;208;p3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107年全國貓咪盃SCRATCH競賽得獎作品分享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說故事的能力</a:t>
            </a:r>
            <a:endParaRPr/>
          </a:p>
        </p:txBody>
      </p:sp>
      <p:sp>
        <p:nvSpPr>
          <p:cNvPr id="214" name="Google Shape;214;p3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每天訓練一題臨場抽題演說故事(10分鐘內完成)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首頁設計(題目、美工、動畫背景)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四格漫畫</a:t>
            </a:r>
            <a:endParaRPr/>
          </a:p>
        </p:txBody>
      </p:sp>
      <p:sp>
        <p:nvSpPr>
          <p:cNvPr id="220" name="Google Shape;220;p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每天分析一則四格漫畫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故事要有起承轉合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每天想一個有意思的梗(梗要評審有感)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基本能力</a:t>
            </a:r>
            <a:endParaRPr/>
          </a:p>
        </p:txBody>
      </p:sp>
      <p:sp>
        <p:nvSpPr>
          <p:cNvPr id="226" name="Google Shape;226;p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繪圖-快速完成動畫圖片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錄音技巧-減少破音和雜訊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動畫能力-過場漸變,角色移動（請參考參考資料）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廣播-有意義的廣播(方便程式閱讀和除錯)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音樂音效-背景音樂音效製作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scratch3.19 bug</a:t>
            </a:r>
            <a:endParaRPr/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38238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/>
              <a:t>無法直接存取隨身碟，請先複製到文件，再複製到隨身碟。</a:t>
            </a:r>
            <a:endParaRPr/>
          </a:p>
        </p:txBody>
      </p:sp>
      <p:pic>
        <p:nvPicPr>
          <p:cNvPr id="233" name="Google Shape;23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7825" y="1017800"/>
            <a:ext cx="4135600" cy="34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範例</a:t>
            </a:r>
            <a:endParaRPr/>
          </a:p>
        </p:txBody>
      </p:sp>
      <p:sp>
        <p:nvSpPr>
          <p:cNvPr id="239" name="Google Shape;239;p3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走馬燈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https://scratch.mit.edu/projects/213626425/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hotkey過關</a:t>
            </a:r>
            <a:r>
              <a:rPr lang="zh-TW" u="sng">
                <a:solidFill>
                  <a:schemeClr val="hlink"/>
                </a:solidFill>
                <a:hlinkClick r:id="rId4"/>
              </a:rPr>
              <a:t>https://scratch.mit.edu/projects/456489746/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計數器4</a:t>
            </a:r>
            <a:r>
              <a:rPr lang="zh-TW" u="sng">
                <a:solidFill>
                  <a:schemeClr val="hlink"/>
                </a:solidFill>
                <a:hlinkClick r:id="rId5"/>
              </a:rPr>
              <a:t>https://scratch.mit.edu/projects/449244166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計數器3</a:t>
            </a:r>
            <a:r>
              <a:rPr lang="zh-TW" u="sng">
                <a:solidFill>
                  <a:schemeClr val="hlink"/>
                </a:solidFill>
                <a:hlinkClick r:id="rId6"/>
              </a:rPr>
              <a:t>https://scratch.mit.edu/projects/449241834/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計數器2</a:t>
            </a:r>
            <a:r>
              <a:rPr lang="zh-TW" u="sng">
                <a:solidFill>
                  <a:schemeClr val="hlink"/>
                </a:solidFill>
                <a:hlinkClick r:id="rId7"/>
              </a:rPr>
              <a:t>https://scratch.mit.edu/projects/449238687/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計數器1</a:t>
            </a:r>
            <a:r>
              <a:rPr lang="zh-TW" u="sng">
                <a:solidFill>
                  <a:schemeClr val="hlink"/>
                </a:solidFill>
                <a:hlinkClick r:id="rId8"/>
              </a:rPr>
              <a:t>https://scratch.mit.edu/projects/449235275/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範例</a:t>
            </a:r>
            <a:endParaRPr/>
          </a:p>
        </p:txBody>
      </p:sp>
      <p:sp>
        <p:nvSpPr>
          <p:cNvPr id="245" name="Google Shape;245;p3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過場1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https://scratch.mit.edu/projects/461617247/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過場2</a:t>
            </a:r>
            <a:r>
              <a:rPr lang="zh-TW" u="sng">
                <a:solidFill>
                  <a:schemeClr val="hlink"/>
                </a:solidFill>
                <a:hlinkClick r:id="rId4"/>
              </a:rPr>
              <a:t>https://scratch.mit.edu/projects/461623471/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過場3</a:t>
            </a:r>
            <a:r>
              <a:rPr lang="zh-TW" u="sng">
                <a:solidFill>
                  <a:schemeClr val="hlink"/>
                </a:solidFill>
                <a:hlinkClick r:id="rId5"/>
              </a:rPr>
              <a:t>https://scratch.mit.edu/projects/462804548/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字幕器左向右</a:t>
            </a:r>
            <a:r>
              <a:rPr lang="zh-TW" u="sng">
                <a:solidFill>
                  <a:schemeClr val="hlink"/>
                </a:solidFill>
                <a:hlinkClick r:id="rId6"/>
              </a:rPr>
              <a:t>https://scratch.mit.edu/projects/456508116/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合旋音樂</a:t>
            </a:r>
            <a:r>
              <a:rPr lang="zh-TW" u="sng">
                <a:solidFill>
                  <a:schemeClr val="hlink"/>
                </a:solidFill>
                <a:hlinkClick r:id="rId7"/>
              </a:rPr>
              <a:t>https://scratch.mit.edu/projects/468365139/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4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不同音高效果：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https://scratch.mit.edu/projects/493344332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移動背景</a:t>
            </a:r>
            <a:r>
              <a:rPr lang="zh-TW" u="sng">
                <a:solidFill>
                  <a:schemeClr val="hlink"/>
                </a:solidFill>
                <a:hlinkClick r:id="rId4"/>
              </a:rPr>
              <a:t>https://scratch.mit.edu/projects/456490385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遊戲組</a:t>
            </a:r>
            <a:endParaRPr/>
          </a:p>
        </p:txBody>
      </p:sp>
      <p:sp>
        <p:nvSpPr>
          <p:cNvPr id="257" name="Google Shape;257;p4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每天想一個不同玩法的遊戲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首頁設計(題目、美工、玩法、遊戲背景)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設計隱藏跳關鍵(可有可無)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教scratch學生學到什麼?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109課綱是?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老師教的?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學生?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遊戲組基本能力</a:t>
            </a:r>
            <a:endParaRPr/>
          </a:p>
        </p:txBody>
      </p:sp>
      <p:sp>
        <p:nvSpPr>
          <p:cNvPr id="263" name="Google Shape;263;p4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計數器-有特色的計數器   過關條件-特別的玩法(不同玩法要評審玩得到)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動畫-角色動畫      音樂音效-背景音樂及動畫特效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自訂積木-組合重覆的積木   特殊工具（webcam 聲音....）是優點也是缺點:</a:t>
            </a:r>
            <a:r>
              <a:rPr lang="zh-TW" u="sng">
                <a:solidFill>
                  <a:schemeClr val="hlink"/>
                </a:solidFill>
                <a:hlinkClick r:id="rId3"/>
              </a:rPr>
              <a:t>http://blog.ilc.edu.tw/blog/blog/868/post/113115/779998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態度</a:t>
            </a:r>
            <a:endParaRPr/>
          </a:p>
        </p:txBody>
      </p:sp>
      <p:sp>
        <p:nvSpPr>
          <p:cNvPr id="269" name="Google Shape;269;p4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交流重比賽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平時多訓練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賽前心理建設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賽中多盡力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遺珠之憾別氣餒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賽後多鼓勵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命題方向</a:t>
            </a:r>
            <a:endParaRPr/>
          </a:p>
        </p:txBody>
      </p:sp>
      <p:sp>
        <p:nvSpPr>
          <p:cNvPr id="275" name="Google Shape;275;p4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封閉式:3D立體遊戲(設計一個3D立體遊戲,有關交通安全，需要有三關,要使用到清單,要有聲音音效)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開放式:3D立體遊戲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開放封閉式：3D立體遊戲，所謂3D是指三度空間，設計遊戲時不能用系統3D圖，....剩下發揮創意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全國賽不用再貼CC圖示(報名時繳交)和隔天簡報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教學筆記</a:t>
            </a:r>
            <a:endParaRPr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5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軟體下載區</a:t>
            </a:r>
            <a:r>
              <a:rPr lang="zh-TW" sz="1350" b="1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109 貓咪盃</a:t>
            </a:r>
            <a:endParaRPr sz="1350" b="1">
              <a:solidFill>
                <a:srgbClr val="E96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350" b="1">
              <a:solidFill>
                <a:srgbClr val="E96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zh-TW"/>
              <a:t>邱文盛blog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http://dshps.blogspot.com/</a:t>
            </a:r>
            <a:endParaRPr sz="1350" b="1">
              <a:solidFill>
                <a:srgbClr val="E96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audacity去雜音：</a:t>
            </a:r>
            <a:r>
              <a:rPr lang="zh-TW" sz="135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https://www.youtube.com/watch?v=D8WM_2teG84</a:t>
            </a:r>
            <a:endParaRPr sz="135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專業混音師用audacity</a:t>
            </a:r>
            <a:r>
              <a:rPr lang="zh-TW" sz="1350" b="1">
                <a:solidFill>
                  <a:srgbClr val="E96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zh-TW" sz="1350" b="1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/>
              </a:rPr>
              <a:t>https://www.youtube.com/watch?v=Q5yfXiSRu54</a:t>
            </a:r>
            <a:endParaRPr sz="1350" b="1">
              <a:solidFill>
                <a:srgbClr val="E96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50" b="1">
              <a:solidFill>
                <a:srgbClr val="E96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Impress按鈕存成png做法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287" name="Google Shape;287;p4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2933700" cy="23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先把按鈕轉成點陣圖就可以有儲存成png圖片。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https://youtu.be/xpA9ELAVgCo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88" name="Google Shape;288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6600" y="1057338"/>
            <a:ext cx="3134922" cy="382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125" y="-12"/>
            <a:ext cx="2933700" cy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開放硬體-arduino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什麼是arduino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https://zh.m.wikibooks.org/zh-tw/Arduino/%E7%AE%80%E4%BB%8B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https://openhome.cc/Gossip/Books/mBlockArduino1-3and1-4.html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arduino電路圖</a:t>
            </a:r>
            <a:r>
              <a:rPr lang="zh-TW" u="sng">
                <a:solidFill>
                  <a:schemeClr val="hlink"/>
                </a:solidFill>
                <a:hlinkClick r:id="rId5"/>
              </a:rPr>
              <a:t>https://swf.com.tw/?p=264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2"/>
                </a:solidFill>
              </a:rPr>
              <a:t>AI躲貓貓</a:t>
            </a:r>
            <a:endParaRPr sz="24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AI躲貓貓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https://www.youtube.com/watch?v=Z6fjTZAtziQ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arduino腳位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0388" y="1087338"/>
            <a:ext cx="4981575" cy="39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輸入、輸出、數位、類比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數位和類比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https://nkust.gitbook.io/csx/untitled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數位模擬類比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pwm?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http://thats-worth.blogspot.com/2014/04/arduino-pwm-arduino-pulse-width.html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韌體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硬體、軟體、韌體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https://docs.f5ezcode.in/cs-basic/di-si-zhang-shi-jie-shi-zhi-zui-da-de-wu-jia-gong-si-du-shi-it-ju/4.3-ying-ni-fen-de-qing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2219</Words>
  <Application>Microsoft Office PowerPoint</Application>
  <PresentationFormat>如螢幕大小 (16:9)</PresentationFormat>
  <Paragraphs>142</Paragraphs>
  <Slides>34</Slides>
  <Notes>34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7" baseType="lpstr">
      <vt:lpstr>Roboto</vt:lpstr>
      <vt:lpstr>Arial</vt:lpstr>
      <vt:lpstr>Geometric</vt:lpstr>
      <vt:lpstr>scratch比賽攻略</vt:lpstr>
      <vt:lpstr>新北市初賽注意事項</vt:lpstr>
      <vt:lpstr>教scratch學生學到什麼?</vt:lpstr>
      <vt:lpstr>開放硬體-arduino</vt:lpstr>
      <vt:lpstr>AI躲貓貓 </vt:lpstr>
      <vt:lpstr>arduino腳位</vt:lpstr>
      <vt:lpstr>輸入、輸出、數位、類比</vt:lpstr>
      <vt:lpstr>數位模擬類比</vt:lpstr>
      <vt:lpstr>韌體</vt:lpstr>
      <vt:lpstr>開放硬體</vt:lpstr>
      <vt:lpstr>今年大師的叮嚀</vt:lpstr>
      <vt:lpstr>可以接的設備有</vt:lpstr>
      <vt:lpstr>外接電源</vt:lpstr>
      <vt:lpstr>外觀重要嗎?</vt:lpstr>
      <vt:lpstr>實際運用</vt:lpstr>
      <vt:lpstr>參考資料</vt:lpstr>
      <vt:lpstr>動畫遊戲</vt:lpstr>
      <vt:lpstr>動畫遊戲要比什麼?</vt:lpstr>
      <vt:lpstr>動畫組</vt:lpstr>
      <vt:lpstr>PowerPoint 簡報</vt:lpstr>
      <vt:lpstr>為作品評分</vt:lpstr>
      <vt:lpstr>說故事的能力</vt:lpstr>
      <vt:lpstr>四格漫畫</vt:lpstr>
      <vt:lpstr>基本能力</vt:lpstr>
      <vt:lpstr>scratch3.19 bug</vt:lpstr>
      <vt:lpstr>範例</vt:lpstr>
      <vt:lpstr>範例</vt:lpstr>
      <vt:lpstr>PowerPoint 簡報</vt:lpstr>
      <vt:lpstr>遊戲組</vt:lpstr>
      <vt:lpstr>遊戲組基本能力</vt:lpstr>
      <vt:lpstr>態度</vt:lpstr>
      <vt:lpstr>命題方向</vt:lpstr>
      <vt:lpstr>教學筆記</vt:lpstr>
      <vt:lpstr>Impress按鈕存成png做法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scratch比賽攻略</dc:title>
  <dc:creator>User</dc:creator>
  <cp:lastModifiedBy>classxxx</cp:lastModifiedBy>
  <cp:revision>1</cp:revision>
  <dcterms:modified xsi:type="dcterms:W3CDTF">2021-03-08T01:03:21Z</dcterms:modified>
</cp:coreProperties>
</file>