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58" r:id="rId8"/>
    <p:sldId id="263" r:id="rId9"/>
    <p:sldId id="268" r:id="rId10"/>
    <p:sldId id="267" r:id="rId11"/>
    <p:sldId id="266" r:id="rId12"/>
    <p:sldId id="265" r:id="rId13"/>
    <p:sldId id="264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1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77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88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77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41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8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92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5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33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96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81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6258-EDA1-4EE4-AC27-5EFAF5A7BA8D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D2A8-7B36-4397-9211-5281BE436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5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11" y="1595270"/>
            <a:ext cx="2800350" cy="22669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0502" y="717300"/>
            <a:ext cx="9144000" cy="1604212"/>
          </a:xfrm>
        </p:spPr>
        <p:txBody>
          <a:bodyPr/>
          <a:lstStyle/>
          <a:p>
            <a:r>
              <a:rPr lang="zh-TW" altLang="en-US" dirty="0"/>
              <a:t>仿生獸安裝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119930" y="3640974"/>
            <a:ext cx="594585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由後橫軸開始安裝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後足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副支軸</a:t>
            </a:r>
            <a:r>
              <a:rPr lang="en-US" altLang="zh-TW" dirty="0"/>
              <a:t>8cm</a:t>
            </a:r>
          </a:p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前後腳距離</a:t>
            </a:r>
            <a:r>
              <a:rPr lang="zh-TW" altLang="en-US" dirty="0"/>
              <a:t>事先要量好</a:t>
            </a:r>
            <a:r>
              <a:rPr lang="en-US" altLang="zh-TW" dirty="0"/>
              <a:t>7.2cm,</a:t>
            </a:r>
            <a:r>
              <a:rPr lang="zh-TW" altLang="en-US" dirty="0"/>
              <a:t>不可以太近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398764" y="2081813"/>
            <a:ext cx="628069" cy="677486"/>
            <a:chOff x="2845201" y="5483442"/>
            <a:chExt cx="775450" cy="931905"/>
          </a:xfrm>
        </p:grpSpPr>
        <p:sp>
          <p:nvSpPr>
            <p:cNvPr id="7" name="流程圖: 接點 6"/>
            <p:cNvSpPr/>
            <p:nvPr/>
          </p:nvSpPr>
          <p:spPr>
            <a:xfrm>
              <a:off x="2845201" y="5544589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945245" y="5483442"/>
              <a:ext cx="535724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471427" y="3135977"/>
            <a:ext cx="628069" cy="671252"/>
            <a:chOff x="2845201" y="5492017"/>
            <a:chExt cx="775450" cy="923330"/>
          </a:xfrm>
        </p:grpSpPr>
        <p:sp>
          <p:nvSpPr>
            <p:cNvPr id="11" name="流程圖: 接點 10"/>
            <p:cNvSpPr/>
            <p:nvPr/>
          </p:nvSpPr>
          <p:spPr>
            <a:xfrm>
              <a:off x="2845201" y="5544589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965064" y="5492017"/>
              <a:ext cx="535724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509488" y="2953425"/>
            <a:ext cx="628069" cy="646331"/>
            <a:chOff x="1045059" y="3022155"/>
            <a:chExt cx="775450" cy="889050"/>
          </a:xfrm>
        </p:grpSpPr>
        <p:sp>
          <p:nvSpPr>
            <p:cNvPr id="14" name="流程圖: 接點 13"/>
            <p:cNvSpPr/>
            <p:nvPr/>
          </p:nvSpPr>
          <p:spPr>
            <a:xfrm>
              <a:off x="1045059" y="3040447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4305" y="3022155"/>
              <a:ext cx="516956" cy="889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" name="向下箭號 8"/>
          <p:cNvSpPr/>
          <p:nvPr/>
        </p:nvSpPr>
        <p:spPr>
          <a:xfrm rot="11763131">
            <a:off x="2772580" y="2605447"/>
            <a:ext cx="379354" cy="3872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91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2CEC04C-F4C2-42F0-AB64-1BB15710C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41" y="846338"/>
            <a:ext cx="6902361" cy="51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4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263BDF7-6E73-4B91-B22B-FFF463F44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36" y="678979"/>
            <a:ext cx="514403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9A792C7-9F1B-4E79-A3F4-BAE1FC921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8" y="404691"/>
            <a:ext cx="463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5129420-5C90-4EDB-AE05-562110E4F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99" y="1467251"/>
            <a:ext cx="4472705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D5B6506-56AE-4E40-A3E0-E9FB2D155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8" y="2030066"/>
            <a:ext cx="4472705" cy="34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6D832A1-3AF6-452D-97E5-2C0CF2B35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5" y="1729478"/>
            <a:ext cx="3279675" cy="448104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F25519D-5DC2-45BC-A18F-49AD388B3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49" y="1502545"/>
            <a:ext cx="3565769" cy="47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5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4741" y="57281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網路資源</a:t>
            </a:r>
            <a:endParaRPr lang="en-US" altLang="zh-TW" dirty="0"/>
          </a:p>
          <a:p>
            <a:r>
              <a:rPr lang="en-US" altLang="zh-TW" dirty="0"/>
              <a:t>https://drive.google.com/drive/folders/1oZiVkW6sdE9cdhKoBAdHDIZ1EmfwJjeX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6" y="491282"/>
            <a:ext cx="2800350" cy="22669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076293" y="622600"/>
            <a:ext cx="892103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料件</a:t>
            </a:r>
            <a:r>
              <a:rPr lang="en-US" altLang="zh-TW" sz="4400" dirty="0"/>
              <a:t>(</a:t>
            </a:r>
            <a:r>
              <a:rPr lang="zh-TW" altLang="en-US" sz="4400" dirty="0"/>
              <a:t>吸管</a:t>
            </a:r>
            <a:r>
              <a:rPr lang="en-US" altLang="zh-TW" sz="4400" dirty="0"/>
              <a:t>)</a:t>
            </a:r>
          </a:p>
          <a:p>
            <a:r>
              <a:rPr lang="zh-TW" altLang="en-US" sz="4400" dirty="0"/>
              <a:t>吸</a:t>
            </a:r>
            <a:r>
              <a:rPr lang="en-US" altLang="zh-TW" sz="4400" dirty="0"/>
              <a:t>8mm-6cm </a:t>
            </a:r>
            <a:r>
              <a:rPr lang="zh-TW" altLang="en-US" sz="4400" dirty="0"/>
              <a:t>*</a:t>
            </a:r>
            <a:r>
              <a:rPr lang="en-US" altLang="zh-TW" sz="4400" dirty="0"/>
              <a:t>1</a:t>
            </a:r>
          </a:p>
          <a:p>
            <a:r>
              <a:rPr lang="en-US" altLang="zh-TW" sz="4400" dirty="0"/>
              <a:t>6mm-8cm*4(4</a:t>
            </a:r>
            <a:r>
              <a:rPr lang="zh-TW" altLang="en-US" sz="4400" dirty="0"/>
              <a:t>吸</a:t>
            </a:r>
            <a:r>
              <a:rPr lang="en-US" altLang="zh-TW" sz="4400" dirty="0"/>
              <a:t>)</a:t>
            </a:r>
            <a:r>
              <a:rPr lang="zh-TW" altLang="en-US" sz="4400" dirty="0"/>
              <a:t>牽引後肢</a:t>
            </a:r>
            <a:endParaRPr lang="en-US" altLang="zh-TW" sz="4400" dirty="0"/>
          </a:p>
          <a:p>
            <a:r>
              <a:rPr lang="zh-TW" altLang="en-US" sz="4400" dirty="0"/>
              <a:t>竹</a:t>
            </a:r>
            <a:r>
              <a:rPr lang="en-US" altLang="zh-TW" sz="4400" dirty="0"/>
              <a:t>5mm-8.8cm</a:t>
            </a:r>
            <a:r>
              <a:rPr lang="zh-TW" altLang="en-US" sz="4400" dirty="0"/>
              <a:t>後橫軸</a:t>
            </a:r>
            <a:endParaRPr lang="en-US" altLang="zh-TW" sz="4400" dirty="0"/>
          </a:p>
          <a:p>
            <a:r>
              <a:rPr lang="zh-TW" altLang="en-US" sz="4400" dirty="0"/>
              <a:t>吸</a:t>
            </a:r>
            <a:r>
              <a:rPr lang="en-US" altLang="zh-TW" sz="4400" dirty="0"/>
              <a:t>6mm-4cm*4 (</a:t>
            </a:r>
            <a:r>
              <a:rPr lang="zh-TW" altLang="en-US" sz="4400" dirty="0"/>
              <a:t>足部</a:t>
            </a:r>
            <a:r>
              <a:rPr lang="en-US" altLang="zh-TW" sz="4400" dirty="0"/>
              <a:t>)</a:t>
            </a:r>
          </a:p>
          <a:p>
            <a:r>
              <a:rPr lang="zh-TW" altLang="en-US" sz="4400" dirty="0"/>
              <a:t>吸</a:t>
            </a:r>
            <a:r>
              <a:rPr lang="en-US" altLang="zh-TW" sz="4400" dirty="0"/>
              <a:t>6mm-3cm*6 (</a:t>
            </a:r>
            <a:r>
              <a:rPr lang="zh-TW" altLang="en-US" sz="4400" dirty="0"/>
              <a:t>足上肢</a:t>
            </a:r>
            <a:r>
              <a:rPr lang="en-US" altLang="zh-TW" sz="4400" dirty="0"/>
              <a:t>4+</a:t>
            </a:r>
            <a:r>
              <a:rPr lang="zh-TW" altLang="en-US" sz="4400" dirty="0"/>
              <a:t>軀體縱軸</a:t>
            </a:r>
            <a:r>
              <a:rPr lang="en-US" altLang="zh-TW" sz="4400" dirty="0"/>
              <a:t>2)</a:t>
            </a:r>
          </a:p>
          <a:p>
            <a:r>
              <a:rPr lang="zh-TW" altLang="en-US" sz="4400" dirty="0"/>
              <a:t>竹</a:t>
            </a:r>
            <a:r>
              <a:rPr lang="en-US" altLang="zh-TW" sz="4400" dirty="0"/>
              <a:t>5mm-1.5cm</a:t>
            </a:r>
            <a:r>
              <a:rPr lang="zh-TW" altLang="en-US" sz="4400" dirty="0"/>
              <a:t>*</a:t>
            </a:r>
            <a:r>
              <a:rPr lang="en-US" altLang="zh-TW" sz="4400" dirty="0"/>
              <a:t>4(</a:t>
            </a:r>
            <a:r>
              <a:rPr lang="zh-TW" altLang="en-US" sz="4400" dirty="0"/>
              <a:t>關節</a:t>
            </a:r>
            <a:r>
              <a:rPr lang="en-US" altLang="zh-TW" sz="4400" dirty="0"/>
              <a:t>)</a:t>
            </a:r>
          </a:p>
          <a:p>
            <a:r>
              <a:rPr lang="zh-TW" altLang="en-US" sz="4400" dirty="0"/>
              <a:t>竹</a:t>
            </a:r>
            <a:r>
              <a:rPr lang="en-US" altLang="zh-TW" sz="4400" dirty="0"/>
              <a:t>5mm-3cm </a:t>
            </a:r>
            <a:r>
              <a:rPr lang="zh-TW" altLang="en-US" sz="4400" dirty="0"/>
              <a:t>*</a:t>
            </a:r>
            <a:r>
              <a:rPr lang="en-US" altLang="zh-TW" sz="4400" dirty="0"/>
              <a:t>2(</a:t>
            </a:r>
            <a:r>
              <a:rPr lang="zh-TW" altLang="en-US" sz="4400" dirty="0"/>
              <a:t>帶動軸</a:t>
            </a:r>
            <a:r>
              <a:rPr lang="en-US" altLang="zh-TW" sz="4400" dirty="0"/>
              <a:t>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892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07413" y="963421"/>
            <a:ext cx="78454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料件</a:t>
            </a:r>
            <a:r>
              <a:rPr lang="en-US" altLang="zh-TW" sz="3600" dirty="0"/>
              <a:t>(</a:t>
            </a:r>
            <a:r>
              <a:rPr lang="zh-TW" altLang="en-US" sz="3600" dirty="0"/>
              <a:t>吸管</a:t>
            </a:r>
            <a:r>
              <a:rPr lang="en-US" altLang="zh-TW" sz="3600" dirty="0"/>
              <a:t>)</a:t>
            </a:r>
          </a:p>
          <a:p>
            <a:r>
              <a:rPr lang="en-US" altLang="zh-TW" sz="3600" dirty="0"/>
              <a:t>(1)</a:t>
            </a:r>
            <a:r>
              <a:rPr lang="zh-TW" altLang="en-US" sz="3600" dirty="0"/>
              <a:t>吸</a:t>
            </a:r>
            <a:r>
              <a:rPr lang="en-US" altLang="zh-TW" sz="3600" dirty="0"/>
              <a:t>8mm-6cm </a:t>
            </a:r>
            <a:r>
              <a:rPr lang="zh-TW" altLang="en-US" sz="3600" dirty="0"/>
              <a:t>*</a:t>
            </a:r>
            <a:r>
              <a:rPr lang="en-US" altLang="zh-TW" sz="3600" dirty="0"/>
              <a:t>1</a:t>
            </a:r>
          </a:p>
          <a:p>
            <a:r>
              <a:rPr lang="en-US" altLang="zh-TW" sz="3600" dirty="0"/>
              <a:t>(2)6mm-8cm*4(4</a:t>
            </a:r>
            <a:r>
              <a:rPr lang="zh-TW" altLang="en-US" sz="3600" dirty="0"/>
              <a:t>吸</a:t>
            </a:r>
            <a:r>
              <a:rPr lang="en-US" altLang="zh-TW" sz="3600" dirty="0"/>
              <a:t>)</a:t>
            </a:r>
            <a:r>
              <a:rPr lang="zh-TW" altLang="en-US" sz="3600" dirty="0"/>
              <a:t>牽引後肢</a:t>
            </a:r>
            <a:endParaRPr lang="en-US" altLang="zh-TW" sz="3600" dirty="0"/>
          </a:p>
          <a:p>
            <a:r>
              <a:rPr lang="en-US" altLang="zh-TW" sz="3600" dirty="0"/>
              <a:t>(3)</a:t>
            </a:r>
            <a:r>
              <a:rPr lang="zh-TW" altLang="en-US" sz="3600" dirty="0"/>
              <a:t>竹</a:t>
            </a:r>
            <a:r>
              <a:rPr lang="en-US" altLang="zh-TW" sz="3600" dirty="0"/>
              <a:t>5mm-8.8cm</a:t>
            </a:r>
            <a:r>
              <a:rPr lang="zh-TW" altLang="en-US" sz="3600" dirty="0"/>
              <a:t>後橫軸</a:t>
            </a:r>
            <a:endParaRPr lang="en-US" altLang="zh-TW" sz="3600" dirty="0"/>
          </a:p>
          <a:p>
            <a:r>
              <a:rPr lang="en-US" altLang="zh-TW" sz="3600" dirty="0"/>
              <a:t>(4)</a:t>
            </a:r>
            <a:r>
              <a:rPr lang="zh-TW" altLang="en-US" sz="3600" dirty="0"/>
              <a:t>吸</a:t>
            </a:r>
            <a:r>
              <a:rPr lang="en-US" altLang="zh-TW" sz="3600" dirty="0"/>
              <a:t>6mm-4cm*4 (</a:t>
            </a:r>
            <a:r>
              <a:rPr lang="zh-TW" altLang="en-US" sz="3600" dirty="0"/>
              <a:t>足部</a:t>
            </a:r>
            <a:r>
              <a:rPr lang="en-US" altLang="zh-TW" sz="3600" dirty="0"/>
              <a:t>)</a:t>
            </a:r>
          </a:p>
          <a:p>
            <a:r>
              <a:rPr lang="en-US" altLang="zh-TW" sz="3600" dirty="0"/>
              <a:t>(5)</a:t>
            </a:r>
            <a:r>
              <a:rPr lang="zh-TW" altLang="en-US" sz="3600" dirty="0"/>
              <a:t>吸</a:t>
            </a:r>
            <a:r>
              <a:rPr lang="en-US" altLang="zh-TW" sz="3600" dirty="0"/>
              <a:t>6mm-3cm*6 (</a:t>
            </a:r>
            <a:r>
              <a:rPr lang="zh-TW" altLang="en-US" sz="3600" dirty="0"/>
              <a:t>足上肢</a:t>
            </a:r>
            <a:r>
              <a:rPr lang="en-US" altLang="zh-TW" sz="3600" dirty="0"/>
              <a:t>4+</a:t>
            </a:r>
            <a:r>
              <a:rPr lang="zh-TW" altLang="en-US" sz="3600" dirty="0"/>
              <a:t>軀體縱軸</a:t>
            </a:r>
            <a:r>
              <a:rPr lang="en-US" altLang="zh-TW" sz="3600" dirty="0"/>
              <a:t>2)</a:t>
            </a:r>
          </a:p>
          <a:p>
            <a:r>
              <a:rPr lang="en-US" altLang="zh-TW" sz="3600" dirty="0"/>
              <a:t>(6)</a:t>
            </a:r>
            <a:r>
              <a:rPr lang="zh-TW" altLang="en-US" sz="3600" dirty="0"/>
              <a:t>竹</a:t>
            </a:r>
            <a:r>
              <a:rPr lang="en-US" altLang="zh-TW" sz="3600" dirty="0"/>
              <a:t>5mm-1.5cm</a:t>
            </a:r>
            <a:r>
              <a:rPr lang="zh-TW" altLang="en-US" sz="3600" dirty="0"/>
              <a:t>*</a:t>
            </a:r>
            <a:r>
              <a:rPr lang="en-US" altLang="zh-TW" sz="3600" dirty="0"/>
              <a:t>4(</a:t>
            </a:r>
            <a:r>
              <a:rPr lang="zh-TW" altLang="en-US" sz="3600" dirty="0"/>
              <a:t>關節</a:t>
            </a:r>
            <a:r>
              <a:rPr lang="en-US" altLang="zh-TW" sz="3600" dirty="0"/>
              <a:t>)</a:t>
            </a:r>
          </a:p>
          <a:p>
            <a:r>
              <a:rPr lang="en-US" altLang="zh-TW" sz="3600" dirty="0"/>
              <a:t>(7)</a:t>
            </a:r>
            <a:r>
              <a:rPr lang="zh-TW" altLang="en-US" sz="3600" dirty="0"/>
              <a:t>竹</a:t>
            </a:r>
            <a:r>
              <a:rPr lang="en-US" altLang="zh-TW" sz="3600" dirty="0"/>
              <a:t>5mm-3cm </a:t>
            </a:r>
            <a:r>
              <a:rPr lang="zh-TW" altLang="en-US" sz="3600" dirty="0"/>
              <a:t>*</a:t>
            </a:r>
            <a:r>
              <a:rPr lang="en-US" altLang="zh-TW" sz="3600" dirty="0"/>
              <a:t>2(</a:t>
            </a:r>
            <a:r>
              <a:rPr lang="zh-TW" altLang="en-US" sz="3600" dirty="0"/>
              <a:t>帶動軸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37" y="640080"/>
            <a:ext cx="2451366" cy="535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255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-50381"/>
            <a:ext cx="8761614" cy="7060990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9059207" y="602541"/>
            <a:ext cx="2561986" cy="1745216"/>
          </a:xfrm>
          <a:prstGeom prst="wedgeRoundRectCallout">
            <a:avLst>
              <a:gd name="adj1" fmla="val -63057"/>
              <a:gd name="adj2" fmla="val 1414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7204" r="-4040" b="17713"/>
          <a:stretch/>
        </p:blipFill>
        <p:spPr>
          <a:xfrm>
            <a:off x="8926054" y="2319251"/>
            <a:ext cx="991030" cy="801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/>
          <a:stretch/>
        </p:blipFill>
        <p:spPr>
          <a:xfrm>
            <a:off x="9746984" y="705962"/>
            <a:ext cx="1194720" cy="1338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r="13785" b="46333"/>
          <a:stretch/>
        </p:blipFill>
        <p:spPr>
          <a:xfrm>
            <a:off x="5968538" y="3054376"/>
            <a:ext cx="1355428" cy="544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9" b="28119"/>
          <a:stretch/>
        </p:blipFill>
        <p:spPr>
          <a:xfrm>
            <a:off x="6291751" y="596550"/>
            <a:ext cx="1713858" cy="55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1" r="13785" b="11170"/>
          <a:stretch/>
        </p:blipFill>
        <p:spPr>
          <a:xfrm>
            <a:off x="5984180" y="1794227"/>
            <a:ext cx="1339786" cy="55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25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7204" r="-4040" b="17713"/>
          <a:stretch/>
        </p:blipFill>
        <p:spPr>
          <a:xfrm>
            <a:off x="739832" y="1155384"/>
            <a:ext cx="4680066" cy="3786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1429789" y="397348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1.5cm</a:t>
            </a:r>
            <a:r>
              <a:rPr lang="zh-TW" altLang="en-US" dirty="0">
                <a:solidFill>
                  <a:srgbClr val="FF0000"/>
                </a:solidFill>
              </a:rPr>
              <a:t>長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29789" y="731520"/>
            <a:ext cx="172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小環</a:t>
            </a:r>
            <a:r>
              <a:rPr lang="en-US" altLang="zh-TW" dirty="0"/>
              <a:t>5mm</a:t>
            </a:r>
          </a:p>
          <a:p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6374850" y="1294097"/>
            <a:ext cx="50773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扣釘</a:t>
            </a:r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卡榫版</a:t>
            </a:r>
            <a:endParaRPr lang="en-US" altLang="zh-TW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均改為</a:t>
            </a:r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5.5mm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9" b="28119"/>
          <a:stretch/>
        </p:blipFill>
        <p:spPr>
          <a:xfrm>
            <a:off x="6017431" y="4158150"/>
            <a:ext cx="5010196" cy="161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8697883" y="3511819"/>
            <a:ext cx="172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小</a:t>
            </a:r>
            <a:r>
              <a:rPr lang="en-US" altLang="zh-TW" dirty="0"/>
              <a:t>O</a:t>
            </a:r>
            <a:r>
              <a:rPr lang="zh-TW" altLang="en-US" dirty="0"/>
              <a:t>環</a:t>
            </a:r>
            <a:endParaRPr lang="en-US" altLang="zh-TW" dirty="0"/>
          </a:p>
          <a:p>
            <a:r>
              <a:rPr lang="en-US" altLang="zh-TW" dirty="0"/>
              <a:t>5mm</a:t>
            </a:r>
            <a:r>
              <a:rPr lang="zh-TW" altLang="en-US" dirty="0"/>
              <a:t>內徑</a:t>
            </a:r>
            <a:endParaRPr lang="en-US" altLang="zh-TW" dirty="0"/>
          </a:p>
          <a:p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68139" y="3448089"/>
            <a:ext cx="172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大</a:t>
            </a:r>
            <a:r>
              <a:rPr lang="en-US" altLang="zh-TW" dirty="0"/>
              <a:t>O</a:t>
            </a:r>
            <a:r>
              <a:rPr lang="zh-TW" altLang="en-US" dirty="0"/>
              <a:t>環</a:t>
            </a:r>
            <a:endParaRPr lang="en-US" altLang="zh-TW" dirty="0"/>
          </a:p>
          <a:p>
            <a:r>
              <a:rPr lang="en-US" altLang="zh-TW" dirty="0"/>
              <a:t>6mm</a:t>
            </a:r>
            <a:r>
              <a:rPr lang="zh-TW" altLang="en-US" dirty="0"/>
              <a:t>內徑</a:t>
            </a:r>
            <a:endParaRPr lang="en-US" altLang="zh-TW" dirty="0"/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4210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/>
          <a:stretch/>
        </p:blipFill>
        <p:spPr>
          <a:xfrm>
            <a:off x="1208117" y="822340"/>
            <a:ext cx="4087422" cy="458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1342827" y="1181020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 3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cm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長</a:t>
            </a:r>
          </a:p>
        </p:txBody>
      </p:sp>
      <p:sp>
        <p:nvSpPr>
          <p:cNvPr id="4" name="矩形 3"/>
          <p:cNvSpPr/>
          <p:nvPr/>
        </p:nvSpPr>
        <p:spPr>
          <a:xfrm>
            <a:off x="5685590" y="2052624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馬達驅動臂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18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74" y="1144121"/>
            <a:ext cx="289560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群組 2"/>
          <p:cNvGrpSpPr/>
          <p:nvPr/>
        </p:nvGrpSpPr>
        <p:grpSpPr>
          <a:xfrm>
            <a:off x="1728105" y="466635"/>
            <a:ext cx="628069" cy="677486"/>
            <a:chOff x="2845201" y="5483442"/>
            <a:chExt cx="775450" cy="931905"/>
          </a:xfrm>
        </p:grpSpPr>
        <p:sp>
          <p:nvSpPr>
            <p:cNvPr id="4" name="流程圖: 接點 3"/>
            <p:cNvSpPr/>
            <p:nvPr/>
          </p:nvSpPr>
          <p:spPr>
            <a:xfrm>
              <a:off x="2845201" y="5544589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945245" y="5483442"/>
              <a:ext cx="535724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651" y="1015533"/>
            <a:ext cx="30861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群組 6"/>
          <p:cNvGrpSpPr/>
          <p:nvPr/>
        </p:nvGrpSpPr>
        <p:grpSpPr>
          <a:xfrm>
            <a:off x="5356666" y="344281"/>
            <a:ext cx="628069" cy="671252"/>
            <a:chOff x="2845201" y="5492017"/>
            <a:chExt cx="775450" cy="923330"/>
          </a:xfrm>
        </p:grpSpPr>
        <p:sp>
          <p:nvSpPr>
            <p:cNvPr id="8" name="流程圖: 接點 7"/>
            <p:cNvSpPr/>
            <p:nvPr/>
          </p:nvSpPr>
          <p:spPr>
            <a:xfrm>
              <a:off x="2845201" y="5544589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965064" y="5492017"/>
              <a:ext cx="535724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892" y="1137887"/>
            <a:ext cx="2525234" cy="201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群組 10"/>
          <p:cNvGrpSpPr/>
          <p:nvPr/>
        </p:nvGrpSpPr>
        <p:grpSpPr>
          <a:xfrm>
            <a:off x="9711473" y="296155"/>
            <a:ext cx="628069" cy="646331"/>
            <a:chOff x="1045059" y="3022155"/>
            <a:chExt cx="775450" cy="889050"/>
          </a:xfrm>
        </p:grpSpPr>
        <p:sp>
          <p:nvSpPr>
            <p:cNvPr id="12" name="流程圖: 接點 11"/>
            <p:cNvSpPr/>
            <p:nvPr/>
          </p:nvSpPr>
          <p:spPr>
            <a:xfrm>
              <a:off x="1045059" y="3040447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4305" y="3022155"/>
              <a:ext cx="516956" cy="889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24" y="4097003"/>
            <a:ext cx="3105150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232" y="4313444"/>
            <a:ext cx="287655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074" y="4265819"/>
            <a:ext cx="2943225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群組 16"/>
          <p:cNvGrpSpPr/>
          <p:nvPr/>
        </p:nvGrpSpPr>
        <p:grpSpPr>
          <a:xfrm>
            <a:off x="1809135" y="3450672"/>
            <a:ext cx="628069" cy="646331"/>
            <a:chOff x="1045059" y="3022155"/>
            <a:chExt cx="775450" cy="889050"/>
          </a:xfrm>
        </p:grpSpPr>
        <p:sp>
          <p:nvSpPr>
            <p:cNvPr id="18" name="流程圖: 接點 17"/>
            <p:cNvSpPr/>
            <p:nvPr/>
          </p:nvSpPr>
          <p:spPr>
            <a:xfrm>
              <a:off x="1045059" y="3040447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74305" y="3022155"/>
              <a:ext cx="516956" cy="889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573618" y="3501356"/>
            <a:ext cx="628069" cy="646331"/>
            <a:chOff x="1045059" y="3022155"/>
            <a:chExt cx="775450" cy="889050"/>
          </a:xfrm>
        </p:grpSpPr>
        <p:sp>
          <p:nvSpPr>
            <p:cNvPr id="21" name="流程圖: 接點 20"/>
            <p:cNvSpPr/>
            <p:nvPr/>
          </p:nvSpPr>
          <p:spPr>
            <a:xfrm>
              <a:off x="1045059" y="3040447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74305" y="3022155"/>
              <a:ext cx="516956" cy="889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9557481" y="3486747"/>
            <a:ext cx="628069" cy="646331"/>
            <a:chOff x="1045059" y="3022155"/>
            <a:chExt cx="775450" cy="889050"/>
          </a:xfrm>
        </p:grpSpPr>
        <p:sp>
          <p:nvSpPr>
            <p:cNvPr id="24" name="流程圖: 接點 23"/>
            <p:cNvSpPr/>
            <p:nvPr/>
          </p:nvSpPr>
          <p:spPr>
            <a:xfrm>
              <a:off x="1045059" y="3040447"/>
              <a:ext cx="775450" cy="87075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74305" y="3022155"/>
              <a:ext cx="516956" cy="889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  <a:endPara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53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360F4DD-F511-4677-82E7-837E0CF2E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66" y="0"/>
            <a:ext cx="5102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337C3CE-166E-4C97-AB89-D7D6B9993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4" y="952151"/>
            <a:ext cx="5161142" cy="537498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EB6AA93-9052-4854-A07D-1641A57AA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4" y="1117426"/>
            <a:ext cx="5602224" cy="55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4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221</Words>
  <Application>Microsoft Office PowerPoint</Application>
  <PresentationFormat>寬螢幕</PresentationFormat>
  <Paragraphs>44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仿生獸安裝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仿生獸安裝</dc:title>
  <dc:creator>ws</dc:creator>
  <cp:lastModifiedBy>user</cp:lastModifiedBy>
  <cp:revision>31</cp:revision>
  <dcterms:created xsi:type="dcterms:W3CDTF">2020-11-04T03:50:48Z</dcterms:created>
  <dcterms:modified xsi:type="dcterms:W3CDTF">2021-01-08T14:35:57Z</dcterms:modified>
</cp:coreProperties>
</file>